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1" r:id="rId3"/>
    <p:sldId id="292" r:id="rId4"/>
    <p:sldId id="257" r:id="rId5"/>
    <p:sldId id="295" r:id="rId6"/>
    <p:sldId id="298" r:id="rId7"/>
    <p:sldId id="299" r:id="rId8"/>
    <p:sldId id="328" r:id="rId9"/>
    <p:sldId id="296" r:id="rId10"/>
    <p:sldId id="297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2" r:id="rId22"/>
    <p:sldId id="327" r:id="rId23"/>
    <p:sldId id="310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3" r:id="rId34"/>
    <p:sldId id="322" r:id="rId35"/>
    <p:sldId id="324" r:id="rId36"/>
    <p:sldId id="325" r:id="rId37"/>
    <p:sldId id="333" r:id="rId38"/>
    <p:sldId id="329" r:id="rId39"/>
    <p:sldId id="330" r:id="rId40"/>
    <p:sldId id="331" r:id="rId41"/>
    <p:sldId id="332" r:id="rId42"/>
    <p:sldId id="326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278" autoAdjust="0"/>
  </p:normalViewPr>
  <p:slideViewPr>
    <p:cSldViewPr snapToGrid="0">
      <p:cViewPr varScale="1">
        <p:scale>
          <a:sx n="70" d="100"/>
          <a:sy n="70" d="100"/>
        </p:scale>
        <p:origin x="21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65EDD-70C3-4B10-A0A2-6E2FCE6ADEC7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2F0D2-5B36-48EC-93F2-E74574C97B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793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effectLst/>
                <a:latin typeface="Montserrat" panose="00000500000000000000" pitchFamily="2" charset="0"/>
              </a:rPr>
              <a:t>Nous somme ingénieur IA au sein de la startup « Avis Restau ».</a:t>
            </a:r>
          </a:p>
          <a:p>
            <a:pPr marL="158750" indent="0" algn="l">
              <a:buNone/>
            </a:pP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effectLst/>
                <a:latin typeface="Montserrat" panose="00000500000000000000" pitchFamily="2" charset="0"/>
              </a:rPr>
              <a:t>L’entreprise souhaite améliorer sa plateforme avec une 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nouvelle fonctionnalité de collaboration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 où les utilisateurs pourront par exemple poster des avis et des photos sur leur restaurant préféré. </a:t>
            </a:r>
          </a:p>
          <a:p>
            <a:pPr marL="158750" indent="0" algn="l">
              <a:buNone/>
            </a:pP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effectLst/>
                <a:latin typeface="Montserrat" panose="00000500000000000000" pitchFamily="2" charset="0"/>
              </a:rPr>
              <a:t>Ce sera également l’occasion, pour l’entreprise, de mieux comprendre les avis postés par les utilisateurs.</a:t>
            </a:r>
          </a:p>
          <a:p>
            <a:pPr marL="158750" indent="0" algn="l">
              <a:buNone/>
            </a:pPr>
            <a:endParaRPr lang="fr-FR" b="0" i="0" dirty="0">
              <a:effectLst/>
              <a:latin typeface="Montserrat" panose="00000500000000000000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effectLst/>
                <a:latin typeface="Montserrat" panose="00000500000000000000" pitchFamily="2" charset="0"/>
              </a:rPr>
              <a:t>Notre mission est de proposer 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(click)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à l’entreprise un moyen de :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comme ressource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6 fichiers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ainsi que des images, concernant les fichier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Json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, nous n’en garderons que 3 (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click)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qui seront selon nous les seuls utiles.</a:t>
            </a:r>
          </a:p>
        </p:txBody>
      </p:sp>
    </p:spTree>
    <p:extLst>
      <p:ext uri="{BB962C8B-B14F-4D97-AF65-F5344CB8AC3E}">
        <p14:creationId xmlns:p14="http://schemas.microsoft.com/office/powerpoint/2010/main" val="304937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ensuite sélectionné les données ayant 1 étoile et essentiellement les restaurants.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Pour les photos,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supprimer les photos présente dans la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mais inexistante ou corrompue dans notre dossier.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Les 3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sont ensuite exporter en fichier CSV.</a:t>
            </a:r>
          </a:p>
        </p:txBody>
      </p:sp>
    </p:spTree>
    <p:extLst>
      <p:ext uri="{BB962C8B-B14F-4D97-AF65-F5344CB8AC3E}">
        <p14:creationId xmlns:p14="http://schemas.microsoft.com/office/powerpoint/2010/main" val="3135408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ensuite sélectionné les données ayant 1 étoile et essentiellement les restaurants.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Pour les photos,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supprimer les photos présente dans la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mais inexistante ou corrompue dans notre dossier.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Les 3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sont ensuite exporter en fichier CSV.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Nos données sont maintenant prêtes, passons à la partie NLP !</a:t>
            </a:r>
          </a:p>
        </p:txBody>
      </p:sp>
    </p:spTree>
    <p:extLst>
      <p:ext uri="{BB962C8B-B14F-4D97-AF65-F5344CB8AC3E}">
        <p14:creationId xmlns:p14="http://schemas.microsoft.com/office/powerpoint/2010/main" val="83642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but ici,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est d’extraire des topic afin de déterminer facilement le sujet de chaque commentaire.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Pour le début de cette partie, nous avons dans un premier temps, après avoir importé nos ressources, traité nos commentaires en 4 étapes :</a:t>
            </a:r>
          </a:p>
        </p:txBody>
      </p:sp>
    </p:spTree>
    <p:extLst>
      <p:ext uri="{BB962C8B-B14F-4D97-AF65-F5344CB8AC3E}">
        <p14:creationId xmlns:p14="http://schemas.microsoft.com/office/powerpoint/2010/main" val="128652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algn="l">
              <a:buFontTx/>
              <a:buChar char="-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Un nettoyage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avec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RegEx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pour ne garder que les mots uniquement, ainsi qu’une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tokenisation, qui consiste à séparer chaque mot individuellement.</a:t>
            </a:r>
          </a:p>
          <a:p>
            <a:pPr marL="457200" indent="-298450" algn="l">
              <a:buFontTx/>
              <a:buChar char="-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Viens ensuite la suppression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stopwords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, qui consiste à supprimer à la fois les mots les plus utilisés de la langue, mais aussi à supprimer les 20 premiers mots qui reviennent le plus souvent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parmis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tous les commentaires.</a:t>
            </a:r>
          </a:p>
          <a:p>
            <a:pPr marL="457200" indent="-298450" algn="l">
              <a:buFontTx/>
              <a:buChar char="-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lemmatisons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ensuite nos texte qui consiste à rendre au mot sa forme canonique, par exemple « building » deviendra « 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build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».</a:t>
            </a:r>
          </a:p>
          <a:p>
            <a:pPr marL="457200" indent="-298450" algn="l">
              <a:buFontTx/>
              <a:buChar char="-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Passons maintenant à notre analyse LDA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---------------------------------------------------------------------------------------------</a:t>
            </a:r>
          </a:p>
          <a:p>
            <a:pPr marL="457200" indent="-298450" algn="l">
              <a:buFontTx/>
              <a:buChar char="-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 :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Pas de racinisation parce que ça donnait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Par exemple le mot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"location" (localisation)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est devenu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locat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 (localiser)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, le mot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experience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experience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est devenu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experi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" (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experimenter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457200" indent="-298450" algn="l">
              <a:buFontTx/>
              <a:buChar char="-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89602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Cette section débute avec la mise en place des bi-gram.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1" i="0" dirty="0">
                <a:effectLst/>
                <a:latin typeface="Montserrat" panose="00000500000000000000" pitchFamily="2" charset="0"/>
              </a:rPr>
              <a:t>(click) </a:t>
            </a:r>
            <a:r>
              <a:rPr lang="fr-FR" b="0" i="0" dirty="0">
                <a:effectLst/>
                <a:latin typeface="Montserrat" panose="00000500000000000000" pitchFamily="2" charset="0"/>
              </a:rPr>
              <a:t>Les bi-gram permettent d’ajouter un sens supplémentaire aux mots. Il existe dans un texte une forme de dépendance plus ou moins grande entre les mots.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41489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Premier test avec notre modèle LDA où nous avons obtenu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ce résultat.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Qui n’est pas très convaincant et nous pouvons pas vraiment en dégager des topic.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alors chercher le nombre de topic optimal pour notre modèle ainsi que les meilleurs paramètres. </a:t>
            </a:r>
          </a:p>
        </p:txBody>
      </p:sp>
    </p:spTree>
    <p:extLst>
      <p:ext uri="{BB962C8B-B14F-4D97-AF65-F5344CB8AC3E}">
        <p14:creationId xmlns:p14="http://schemas.microsoft.com/office/powerpoint/2010/main" val="1708117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On a ensuite établi que le nombre optimal de topic était de 10.</a:t>
            </a:r>
          </a:p>
        </p:txBody>
      </p:sp>
    </p:spTree>
    <p:extLst>
      <p:ext uri="{BB962C8B-B14F-4D97-AF65-F5344CB8AC3E}">
        <p14:creationId xmlns:p14="http://schemas.microsoft.com/office/powerpoint/2010/main" val="46181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Tx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Voici une illustration des topic que nous avons obtenu après avoir améliorer les paramètres et le nombre de topic de notre modèle.</a:t>
            </a:r>
          </a:p>
          <a:p>
            <a:pPr marL="158750" indent="0" algn="l">
              <a:buFontTx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pouvons attribuer 5 topic, les topic de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5 à 10 peuvent être fusionnés en 1 seul topic vu leur ressemblance sur le graphique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1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Ambiance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2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Attente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3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Service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4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Livraison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5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Nourriture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(les topics de 5 à 10 représente beaucoup de mot de nourritures)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Voyons si nous pouvons avoir des sujets plus flagrant avec une autre méthode comme la méthode NMF.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------------------------------------------------------------------------------------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 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1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Ambiance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bad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go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give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make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eat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ever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well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look restaurant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try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2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Attente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ask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tell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take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wait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come drink call table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leave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hour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3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Service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customer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order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horrible charge line roll breakfast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half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people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counter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4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Livraison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chicken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sauce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delivery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salad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small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portion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tasteless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bland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rice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beef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5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Nourriture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(Les 5 derniers sujets qui ressortent contiennent principalement des noms de nourriture)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78948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Pour le modèle NMF, nous n’avons pas utilisé de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bigram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mais TF-IDF.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 fontAlgn="base">
              <a:buNone/>
            </a:pPr>
            <a:r>
              <a:rPr lang="fr-FR" b="1" i="1" dirty="0">
                <a:solidFill>
                  <a:srgbClr val="000000"/>
                </a:solidFill>
                <a:effectLst/>
                <a:latin typeface="inherit"/>
              </a:rPr>
              <a:t>C’</a:t>
            </a: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est une mesure qui permet, à partir d’un (click) ensemble de textes, de connaître l’importance relative de chaque mot.</a:t>
            </a:r>
          </a:p>
          <a:p>
            <a:pPr marL="158750" indent="0" algn="l" fontAlgn="base"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marL="158750" indent="0" fontAlgn="base">
              <a:buNone/>
            </a:pPr>
            <a:r>
              <a:rPr lang="fr-FR" b="0" dirty="0" err="1">
                <a:solidFill>
                  <a:srgbClr val="000000"/>
                </a:solidFill>
                <a:effectLst/>
                <a:latin typeface="inherit"/>
              </a:rPr>
              <a:t>Au delà</a:t>
            </a:r>
            <a:r>
              <a:rPr lang="fr-FR" b="0" dirty="0">
                <a:solidFill>
                  <a:srgbClr val="000000"/>
                </a:solidFill>
                <a:effectLst/>
                <a:latin typeface="inherit"/>
              </a:rPr>
              <a:t> de l’idée que plus un mot est présent plus il est important, 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on se retrouverait très vite avec des mots clés </a:t>
            </a:r>
            <a:r>
              <a:rPr lang="fr-FR" b="1" i="0" dirty="0">
                <a:solidFill>
                  <a:srgbClr val="000000"/>
                </a:solidFill>
                <a:effectLst/>
                <a:latin typeface="inherit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tels que « the », « a », « like », qui ne sont pas très utiles! Alors bien sûr nous n’avons pas ce genre de terme dans nos texte puisqu’ils ont étaient supprimé avec la fonction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inherit"/>
              </a:rPr>
              <a:t>stopwords</a:t>
            </a:r>
            <a:r>
              <a:rPr lang="fr-FR" b="0" i="0" dirty="0">
                <a:solidFill>
                  <a:srgbClr val="000000"/>
                </a:solidFill>
                <a:effectLst/>
                <a:latin typeface="inherit"/>
              </a:rPr>
              <a:t>, mais c’était un exemple, et TF-IDF permet de rectifier cela.</a:t>
            </a: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199248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Détecter les sujets d’insatisfaction </a:t>
            </a:r>
            <a:r>
              <a:rPr lang="fr-FR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présents dans les commentaires postés sur la plateforme.</a:t>
            </a:r>
          </a:p>
        </p:txBody>
      </p:sp>
    </p:spTree>
    <p:extLst>
      <p:ext uri="{BB962C8B-B14F-4D97-AF65-F5344CB8AC3E}">
        <p14:creationId xmlns:p14="http://schemas.microsoft.com/office/powerpoint/2010/main" val="3412311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choisis un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nombre de topic arbitraire basé sur les résultats de notre analyse LDA qui est de 5.</a:t>
            </a: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2217657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Voici une représentation t-SNE de notre NMF.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Nous avons alors obtenus des topic similaires à notre analyse (click) LDA :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1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Ambiance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2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Attente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3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Nourriture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4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Livraison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5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Serveur</a:t>
            </a:r>
          </a:p>
          <a:p>
            <a:pPr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------------------------------------------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Note :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T-</a:t>
            </a:r>
            <a:r>
              <a:rPr lang="fr-FR" b="0" i="0" dirty="0" err="1">
                <a:solidFill>
                  <a:srgbClr val="17369B"/>
                </a:solidFill>
                <a:effectLst/>
                <a:latin typeface="Metropolis"/>
              </a:rPr>
              <a:t>sne</a:t>
            </a: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 : donne une illustration plus nette (sur la séparation des clusters) que PCA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1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Ambiance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('restaurant',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owner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review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way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quality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'area',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experience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year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thing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'business')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2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Attente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('location',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customer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employee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'manager', 'staff', 'drive',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order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'time',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work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'attitude')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3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Nourriture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('sandwich',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chicken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fry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'taste',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cheese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meat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rice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'sauce',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price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bread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4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Livraison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delivery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hour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'driver', 'store', 'time', 'tell', 'phone', 'business',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day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order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Topic 5 :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Serveur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('table', 'server', 'drink', 'people',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seat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'bar',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friend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waiter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hour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', 'waitress')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1646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Les topics sont identiques mais les mots qu’ils contiennent sont beaucoup plus représentatif avec la méthode NMF.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17369B"/>
              </a:solidFill>
              <a:effectLst/>
              <a:latin typeface="Metropolis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17369B"/>
                </a:solidFill>
                <a:effectLst/>
                <a:latin typeface="Metropolis"/>
              </a:rPr>
              <a:t>Passons maintenant à la partie d’analyse d’image.</a:t>
            </a:r>
          </a:p>
        </p:txBody>
      </p:sp>
    </p:spTree>
    <p:extLst>
      <p:ext uri="{BB962C8B-B14F-4D97-AF65-F5344CB8AC3E}">
        <p14:creationId xmlns:p14="http://schemas.microsoft.com/office/powerpoint/2010/main" val="430175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Toutes les images sont au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format jpg.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nous n’utiliserons que 1600 images de chaque catégories dans notre analyse d’image.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3170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au total 5 catégories de photos :</a:t>
            </a:r>
          </a:p>
          <a:p>
            <a:pPr marL="457200" indent="-298450" algn="l"/>
            <a:r>
              <a:rPr lang="en-US" dirty="0"/>
              <a:t>food</a:t>
            </a:r>
          </a:p>
          <a:p>
            <a:pPr marL="457200" indent="-298450" algn="l"/>
            <a:r>
              <a:rPr lang="en-US" dirty="0"/>
              <a:t>inside</a:t>
            </a:r>
          </a:p>
          <a:p>
            <a:pPr marL="457200" indent="-298450" algn="l"/>
            <a:r>
              <a:rPr lang="en-US" dirty="0"/>
              <a:t>outside</a:t>
            </a:r>
          </a:p>
          <a:p>
            <a:pPr marL="457200" indent="-298450" algn="l"/>
            <a:r>
              <a:rPr lang="en-US" dirty="0"/>
              <a:t>drink</a:t>
            </a:r>
          </a:p>
          <a:p>
            <a:pPr marL="457200" indent="-298450" algn="l"/>
            <a:r>
              <a:rPr lang="en-US" dirty="0"/>
              <a:t>Menu</a:t>
            </a:r>
          </a:p>
          <a:p>
            <a:pPr marL="457200" indent="-298450"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Voici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quelques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images par categories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3878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Passons maintenant à note détecteur SIFT</a:t>
            </a:r>
          </a:p>
        </p:txBody>
      </p:sp>
    </p:spTree>
    <p:extLst>
      <p:ext uri="{BB962C8B-B14F-4D97-AF65-F5344CB8AC3E}">
        <p14:creationId xmlns:p14="http://schemas.microsoft.com/office/powerpoint/2010/main" val="3671408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entre temps traité les images (couleurs grise, égalisation, et le filtrage)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détecteur SIFT est utilisé pour la détection de points d'intérêt sur une image. (click)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Les cercles de la photos sont des points clefs, chacun corresponde à une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feature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appelé descripteur.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alors tester avec le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Features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matching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deux images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 la tour de pise mais sous des angles différents, et nous pouvons voir que les image clefs se correspondent à peu près.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Cela va être important pour la classification d’image.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C’était un test pour voir un peu l’efficacité de SIFT.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--------------------------------------------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 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Conversion des images en gris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L'histogramme d'une image numérique est une courbe statistique représentant la répartition de ses pixels selon leur intensité. Pour une image en noir et blanc, il indique en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abscisse le niveau de gris (entier entre 0 et 255)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et en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ordonnée, le nombre de pixels ayant cette valeur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Égalisation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Puis nous devons ensuite l'égaliser, l'égalisation est une technique simple permettant de réajuster le contraste d'une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filtration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principe du filtrage est de nettoyer l'image en éliminant le plus de bruit possible.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1758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allons aussi créer une liste de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descripteurs par image qui sera utilisée pour réaliser les histogrammes par image.</a:t>
            </a: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Ainsi qu'une liste de descripteurs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pour l'ensemble des images qui sera utilisée pour créer les clusters de descripteurs.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11356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allons utiliser (click)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Mini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Btach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K-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means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L'idée principale de l' algorithme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Mini Batch K-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means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est d'utiliser de 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petits lots aléatoires de données d'une taille fixe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Cela permet de réduire le (clic) temps de calcul par rapport au modèle K-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means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traditionnel.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06105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Après avoir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créer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les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features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d’images, nous avons fait une réduction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 dimension via t-SNE.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On peut voir ici la répartition des 5 catégories en deux dimensions.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ensuite créer des clusters à partir de nos donnée t-SNE (clic) et voici ce que nous avons obtenu.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score de similarité est faible.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----------------------------------------------------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Note: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premier graphe t-SNE n’est pas celui qui précède le suivant suite à un bug d’affichage, le t-SNE a dû être relancé mais forcément les points n’était pas identique.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PCA avant le T-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sne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pour réduire le temps de traitement du t-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sne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ARI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 indice de similarité entre les vrais classes, et les clusters faire sur le t-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sne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1098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Et de labelliser automatiquement les photos (</a:t>
            </a:r>
            <a:r>
              <a:rPr lang="fr-FR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click) </a:t>
            </a:r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postées sur la plateforme. Par exemple, identifier les photos relatives à la nourriture, au décor dans le restaurant ou à l’extérieur du restaurant etc.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Nous allons donc vous présenter nos résultats, voici le plan.</a:t>
            </a:r>
          </a:p>
        </p:txBody>
      </p:sp>
    </p:spTree>
    <p:extLst>
      <p:ext uri="{BB962C8B-B14F-4D97-AF65-F5344CB8AC3E}">
        <p14:creationId xmlns:p14="http://schemas.microsoft.com/office/powerpoint/2010/main" val="388299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donc calculé le nombre de chaque classes par cluster et voici (clic) ce que nous avons obtenu.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Il paraît normal que chaque image ne concerne pas seulement une catégorie puisque nous pouvons avoir à la fois sur une même image, un menu, de la nourriture, de la boisson, être en intérieur mais avoir une vue sur l’extérieur avec des fenêtres par exemple.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IMPRO SUR CE QUE TU VOIS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Voyons maintenant la similarité entre les clusters et les catégories avec la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3038286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là nous avons un résultat plutôt mauvais, notre modèle ne prédit pas très bien nos images.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allons essayer de faire mieux avec le transfert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learning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267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 (clic)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Transfert Learning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 fait généralement référence à un processus dans lequel un modèle formé sur un problème est utilisé sur un autre problème.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sélectionné un modèle pré-entraîné MobileNetV2 à partir de (clic)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Hub et nous l'encapsulons en tant que couche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Keras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qui est une API de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------------------------------------------------------------------------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Note: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utiliser un modèle de classificateur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pré-formé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sur l'ensemble de données de référence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ImageNet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05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trier nos photos dans différents dossiers en fonction des catégories de chaque photo.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deux dossiers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training_set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validation_set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dans chacun de ces deux dossiers, nous avons les dossiers suivant: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drink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food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inside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menu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outside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Chaque fichier du fichier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training_set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possède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environ 1000 photos et chaque fichier du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validation_set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possède environ 600 photos.</a:t>
            </a:r>
          </a:p>
        </p:txBody>
      </p:sp>
    </p:spTree>
    <p:extLst>
      <p:ext uri="{BB962C8B-B14F-4D97-AF65-F5344CB8AC3E}">
        <p14:creationId xmlns:p14="http://schemas.microsoft.com/office/powerpoint/2010/main" val="397571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tester le modèle sur une image et nous avons obtenu un résultat correcte.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allons maintenant commencer.</a:t>
            </a:r>
          </a:p>
        </p:txBody>
      </p:sp>
    </p:spTree>
    <p:extLst>
      <p:ext uri="{BB962C8B-B14F-4D97-AF65-F5344CB8AC3E}">
        <p14:creationId xmlns:p14="http://schemas.microsoft.com/office/powerpoint/2010/main" val="2897406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tester notre modèle sur plusieurs images, voici ce que nous avons obtenus.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Les résultats sont pas très convaincant, et nous voulons que les photos soient catégorisées d’une autre manière, avec drink, menu,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food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inside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et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outside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modèle prédit une catégorie d’image bien trop précise, comme par exemple « patio » au lieu de « drink ».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TensorFlow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Hub distribue également des modèles sans la couche de classification supérieure. 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Après avoir encapsulé la couche d'extraction d'entités dans un modèle avec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Keras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, pour que les images est pour catégorie nos classes. Nous avons entrainé notre modèle.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Vérifions maintenant la prédiction de notre modèle.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28408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là d’excellent résultat, le modèle détecte très bien les images.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maintenant un modèle très efficace pour la prédiction de nos images.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Voyons le score.</a:t>
            </a:r>
          </a:p>
        </p:txBody>
      </p:sp>
    </p:spTree>
    <p:extLst>
      <p:ext uri="{BB962C8B-B14F-4D97-AF65-F5344CB8AC3E}">
        <p14:creationId xmlns:p14="http://schemas.microsoft.com/office/powerpoint/2010/main" val="3659680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donc un score de 92% ce qui est très bien.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ensuite exporter notre modèle. Nous pouvons en conclure que le transfert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learning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a été la meilleurs méthode pour obtenir le moyen de prédire les images en 5 classes.</a:t>
            </a:r>
          </a:p>
          <a:p>
            <a:endParaRPr lang="fr-FR" dirty="0"/>
          </a:p>
          <a:p>
            <a:r>
              <a:rPr lang="fr-FR" dirty="0"/>
              <a:t>Passons maintenant à la partie API de Yelp.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2F0D2-5B36-48EC-93F2-E74574C97B1D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350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1" i="0" dirty="0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Yelp Fusion API</a:t>
            </a:r>
            <a:r>
              <a:rPr lang="fr-FR" b="0" i="0" dirty="0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 donne accès aux informations de 50 millions d'entreprises.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333333"/>
              </a:solidFill>
              <a:effectLst/>
              <a:latin typeface="Libre Franklin" panose="020B0604020202020204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Nous pouvons récupérer des informations d’entreprises en fournissant leurs noms, emplacements ou numéros de téléphone. 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333333"/>
              </a:solidFill>
              <a:effectLst/>
              <a:latin typeface="Libre Franklin" panose="020B0604020202020204" pitchFamily="2" charset="0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Nous l’avons ici utiliser dans le cadre de notre projet pour récupérer des données sur des restaurants, l’API de permet pas pour le moment de ne récupérer que les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review</a:t>
            </a:r>
            <a:r>
              <a:rPr lang="fr-FR" b="0" i="0" dirty="0">
                <a:solidFill>
                  <a:srgbClr val="333333"/>
                </a:solidFill>
                <a:effectLst/>
                <a:latin typeface="Libre Franklin" panose="020B0604020202020204" pitchFamily="2" charset="0"/>
              </a:rPr>
              <a:t> ayant 1 seul étoile.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2576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Avant d’utiliser l’API il est important de créer un compte et de récupérer sa clef API qui est générer automatiquement.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Cette clef ne sera pas présente sur le notebook car secrète, mais sera placée dans un fichier texte à part.</a:t>
            </a:r>
          </a:p>
        </p:txBody>
      </p:sp>
    </p:spTree>
    <p:extLst>
      <p:ext uri="{BB962C8B-B14F-4D97-AF65-F5344CB8AC3E}">
        <p14:creationId xmlns:p14="http://schemas.microsoft.com/office/powerpoint/2010/main" val="356409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Nous commencerons cette présentation par la partie Analyse exploratoire où </a:t>
            </a:r>
            <a:r>
              <a:rPr lang="fr-FR" b="1" dirty="0"/>
              <a:t>(click) </a:t>
            </a:r>
            <a:r>
              <a:rPr lang="fr-FR" dirty="0"/>
              <a:t>nous analyserons les données qui nous ont étaient fournis.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Dans cette partie nous préparerons aussi les données (nettoyage </a:t>
            </a:r>
            <a:r>
              <a:rPr lang="fr-FR" b="1" dirty="0"/>
              <a:t>(click), </a:t>
            </a:r>
            <a:r>
              <a:rPr lang="fr-FR" dirty="0"/>
              <a:t>sélection des données utiles seulement etc.) pour la partie NLP et Analyse d’image.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avons ensuite utilisé une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URL, dans notre cas nous voulons avoir les données ‘business’. 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Et nous pouvons indiqué dans un dictionnaire de paramètre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que nous voulons seulement les restaurants.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-------------------------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Note:</a:t>
            </a: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Le Header permets de passer notre API</a:t>
            </a:r>
          </a:p>
        </p:txBody>
      </p:sp>
    </p:spTree>
    <p:extLst>
      <p:ext uri="{BB962C8B-B14F-4D97-AF65-F5344CB8AC3E}">
        <p14:creationId xmlns:p14="http://schemas.microsoft.com/office/powerpoint/2010/main" val="29181397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Après avoir stocker nos id de restaurant dans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(click) 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une liste, nous les avons utilisés pour récupérer les informations du restaurant en question pour ensuite placer les informations dans une (click)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La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dataframe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est ensuite exporté sous fichiers CSV.</a:t>
            </a: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Passons maintenant à notre conclusion.</a:t>
            </a:r>
          </a:p>
        </p:txBody>
      </p:sp>
    </p:spTree>
    <p:extLst>
      <p:ext uri="{BB962C8B-B14F-4D97-AF65-F5344CB8AC3E}">
        <p14:creationId xmlns:p14="http://schemas.microsoft.com/office/powerpoint/2010/main" val="3718088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avions pour objectif de développer un moyen de dégager des topics sur des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review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négatives de commentaire, nous avons obtenu le (clic) meilleurs résultat avec la technique NMF.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Nous avions pour objectif de développer un moyen de classifier les images via l’analyse d’image, nous avons obtenu de bon résultat (clic) avec le transfert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learning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avec </a:t>
            </a:r>
            <a:r>
              <a:rPr lang="fr-FR" b="0" i="0" dirty="0" err="1">
                <a:solidFill>
                  <a:srgbClr val="000000"/>
                </a:solidFill>
                <a:effectLst/>
                <a:latin typeface="Helvetica Neue"/>
              </a:rPr>
              <a:t>Tensor</a:t>
            </a: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 Flow.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----------------</a:t>
            </a:r>
          </a:p>
          <a:p>
            <a:pPr marL="158750" indent="0" algn="l">
              <a:buFont typeface="Arial" panose="020B0604020202020204" pitchFamily="34" charset="0"/>
              <a:buNone/>
            </a:pP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0" i="0" dirty="0">
                <a:solidFill>
                  <a:srgbClr val="000000"/>
                </a:solidFill>
                <a:effectLst/>
                <a:latin typeface="Helvetica Neue"/>
              </a:rPr>
              <a:t>Note : </a:t>
            </a:r>
          </a:p>
          <a:p>
            <a:pPr marL="158750" indent="0" algn="l">
              <a:buFont typeface="Arial" panose="020B0604020202020204" pitchFamily="34" charset="0"/>
              <a:buNone/>
            </a:pPr>
            <a:r>
              <a:rPr lang="fr-F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Word </a:t>
            </a:r>
            <a:r>
              <a:rPr lang="fr-F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: Le </a:t>
            </a:r>
            <a:r>
              <a:rPr lang="fr-F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word</a:t>
            </a:r>
            <a:r>
              <a:rPr lang="fr-F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embedding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désigne un ensemble de techniques de machine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qui visent à représenter les mots ou les phrases d'un texte par des vecteurs de nombres réels, décrits dans un modèle vectoriel (ou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Vector</a:t>
            </a:r>
            <a:r>
              <a:rPr lang="fr-F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fr-FR" b="0" i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Model).</a:t>
            </a:r>
            <a:endParaRPr lang="fr-FR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81744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Ensuite nous vous présenterons la partie NLP, elle sera composé de 3 sections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La section de nettoyage </a:t>
            </a:r>
            <a:r>
              <a:rPr lang="fr-FR" b="1" dirty="0"/>
              <a:t>(click) </a:t>
            </a:r>
            <a:r>
              <a:rPr lang="fr-FR" dirty="0"/>
              <a:t>des commentaire avec la lemmatisation, les </a:t>
            </a:r>
            <a:r>
              <a:rPr lang="fr-FR" dirty="0" err="1"/>
              <a:t>stopword</a:t>
            </a:r>
            <a:r>
              <a:rPr lang="fr-FR" b="1" dirty="0"/>
              <a:t> </a:t>
            </a:r>
            <a:r>
              <a:rPr lang="fr-FR" dirty="0" err="1"/>
              <a:t>etc</a:t>
            </a: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La section d’analyse LDA où nous essaierons </a:t>
            </a:r>
            <a:r>
              <a:rPr lang="fr-FR" b="1" dirty="0"/>
              <a:t>(click) </a:t>
            </a:r>
            <a:r>
              <a:rPr lang="fr-FR" dirty="0"/>
              <a:t>de dégager des topics.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Et la section NMF qui est une autre méthode, plus pertinente au vu des résultats, pour dégager des topics.</a:t>
            </a:r>
          </a:p>
        </p:txBody>
      </p:sp>
    </p:spTree>
    <p:extLst>
      <p:ext uri="{BB962C8B-B14F-4D97-AF65-F5344CB8AC3E}">
        <p14:creationId xmlns:p14="http://schemas.microsoft.com/office/powerpoint/2010/main" val="7064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Ensuite nous verrons la partie d’analyse d’image que sera composé de 4 sections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La section d’import des données </a:t>
            </a:r>
            <a:r>
              <a:rPr lang="fr-FR" b="1" dirty="0"/>
              <a:t>(click)</a:t>
            </a:r>
            <a:r>
              <a:rPr lang="fr-FR" dirty="0"/>
              <a:t> où nous sélectionnerons une quantité de données identiques pour chaque catégories d’image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Ensuite vient la section SIFT où nous allons avoir nos premiers résultat </a:t>
            </a:r>
            <a:r>
              <a:rPr lang="fr-FR" b="1" dirty="0"/>
              <a:t>(click) </a:t>
            </a:r>
            <a:r>
              <a:rPr lang="fr-FR" dirty="0"/>
              <a:t>sur la détection d’image et leurs catégorisation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Et ensuite une section sur le </a:t>
            </a:r>
            <a:r>
              <a:rPr lang="fr-FR" b="1" dirty="0"/>
              <a:t>(click) </a:t>
            </a:r>
            <a:r>
              <a:rPr lang="fr-FR" dirty="0"/>
              <a:t>Transfert Learning avec </a:t>
            </a:r>
            <a:r>
              <a:rPr lang="fr-FR" dirty="0" err="1"/>
              <a:t>Tensorflow</a:t>
            </a:r>
            <a:r>
              <a:rPr lang="fr-FR" dirty="0"/>
              <a:t> pour essayer d’avoir de meilleurs résultat</a:t>
            </a:r>
          </a:p>
        </p:txBody>
      </p:sp>
    </p:spTree>
    <p:extLst>
      <p:ext uri="{BB962C8B-B14F-4D97-AF65-F5344CB8AC3E}">
        <p14:creationId xmlns:p14="http://schemas.microsoft.com/office/powerpoint/2010/main" val="1378972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(click) </a:t>
            </a:r>
            <a:r>
              <a:rPr lang="fr-FR" dirty="0"/>
              <a:t>Nous passerons ensuite à l’API Yelp que nous avons utilisé pour récupérer des données.</a:t>
            </a:r>
          </a:p>
        </p:txBody>
      </p:sp>
    </p:spTree>
    <p:extLst>
      <p:ext uri="{BB962C8B-B14F-4D97-AF65-F5344CB8AC3E}">
        <p14:creationId xmlns:p14="http://schemas.microsoft.com/office/powerpoint/2010/main" val="93904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0" dirty="0"/>
              <a:t>Et enfin nous pourrons conclure</a:t>
            </a:r>
          </a:p>
        </p:txBody>
      </p:sp>
    </p:spTree>
    <p:extLst>
      <p:ext uri="{BB962C8B-B14F-4D97-AF65-F5344CB8AC3E}">
        <p14:creationId xmlns:p14="http://schemas.microsoft.com/office/powerpoint/2010/main" val="1830699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05c13e4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05c13e4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Voici donc le plan de notre présentation, commençons donc avec notre Analyse Exploratoire.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194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4E75AB-3A0C-26BC-1885-0C94DB0B8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D0C8E1-0F9A-B4CA-204B-56C27903B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B4ED11-38A7-4D2C-EF29-306FFC60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8B87F1-C6D2-474A-93D6-41E31A5E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8B3B048-99BE-61D8-AD09-D03BF3C8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014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590198-4A85-814B-0AD4-E72B1AE0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774DF5E-349B-330B-3C0A-C83C3315E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9FCD04-D5B0-9FBC-8EAF-C772725E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07829D-5F8D-A2F1-9101-5B982AAD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A82001-310A-93C7-ACB5-E1773CF7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41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9500CE6-934F-7483-AA5A-2EF87B9C0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6C9437-5A71-A193-5DB4-73498484E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E1EDA4-1DA1-2708-8184-FF9E2918F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78E6EB-CF3E-AAA5-E1E5-9303FFA6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CCA35F-5598-088B-CEC2-D2DE3425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37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0909D-2553-B900-1B5A-4CACD8F02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C4A061-B0F8-C534-2236-9270E12DD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167DA1-F9D5-5C3B-A251-A7203955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C51B7D-DD2E-D6DB-4E1F-2DAFF8F6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8189E1-EA6F-258E-7F8C-9C842854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E6D891-79C1-0F61-4E5A-903FD86C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6E5620-2DE7-ABFA-81BF-CDD2B3F9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95FA22-3A43-9E6B-F6A5-1F8D4AF8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67A479-7579-FE52-9A5D-631F6088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F13F23-5F50-99D4-3E6E-A7F8FF5E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72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919C9-128F-EE70-79AC-6790BEC3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672619-D060-8552-7D48-06DC547DA4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C4DBAC-4ECA-09AA-98A7-613240329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23698E-5680-3822-7152-D94B8ABF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BDB722-C5C8-C1A4-1D61-8C201EB6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736E53-326C-E3D6-346D-27F21CCB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91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B0BDE4-0D51-38EC-EFB8-62BA56481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CCB792-EBB0-0D1E-404D-5481F5FE0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37F9C8-357B-1441-7ECD-A31BF66A2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2A28D5D-89F9-1EEF-0406-6B198E0CE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61D4BDA-DB02-E890-5496-7F8BC45250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7891ED-0852-42D7-FCAB-C5800522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F34E359-F347-9A5F-2A8F-1F90847B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EA66DE5-E42C-43EA-6A22-B462BECE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9964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6F887-9C16-BDD6-8BB6-05B22AE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85B95B-A566-0512-9D21-EF31F57F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D0D1B5-9C5F-5392-CEEB-94330B71D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869F43-C7E1-A2CD-22D2-F1634C67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25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5386C88-FBF0-4346-8F23-28232FFFE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602698-E340-DB44-C721-8619BECB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E6D2D5-3635-8363-762E-9CBC364A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2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F44A1A-4257-D368-DFF8-910B03DC0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1D36B5-AEE3-882F-C616-21C305C79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5CEDE2-5DEF-09F4-88ED-A97F9D660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0AA0D1-FD16-7CA7-E12D-8602BC22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7AA4F7-64F9-F2A5-71C6-CC28D712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945FB6-A4AC-1FBE-5CF0-A91576B9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18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FAC0F8-62AF-38AF-E1E7-18EB17AB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8F26CDC-F595-68A9-132E-1891A9477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849AFC-CA41-827C-90AF-6E933EBDD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096D0E-3E84-3644-C1C2-BC18A8A2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0CCBAA-A13C-BADE-6EF8-AA2ECDBC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62FB6F-BFB9-7CAF-89A1-432F2637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294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E73FF7-D724-6C60-011E-3402DE9C7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0782E8D-38C6-30DB-3273-9CB0FD917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548D2E-FBC6-652C-B991-AC53A7DAE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07C0A-B5F3-4A0C-945F-87D887545701}" type="datetimeFigureOut">
              <a:rPr lang="fr-FR" smtClean="0"/>
              <a:t>23/06/2022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93621D-FF59-01F3-23B8-7AAE24D42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706FB1-BFBF-9679-3626-CB53166B0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9FA89-C275-4E31-B36C-193C154464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033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1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79551" y="544067"/>
            <a:ext cx="5486400" cy="239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/>
              <a:t>Avis Restau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6096541" y="-1210732"/>
            <a:ext cx="5486540" cy="7520175"/>
            <a:chOff x="4572405" y="-908049"/>
            <a:chExt cx="4114905" cy="5640131"/>
          </a:xfrm>
        </p:grpSpPr>
        <p:sp>
          <p:nvSpPr>
            <p:cNvPr id="49" name="Google Shape;49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extrusionOk="0">
                  <a:moveTo>
                    <a:pt x="61472" y="0"/>
                  </a:move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fill="none" extrusionOk="0">
                  <a:moveTo>
                    <a:pt x="64796" y="0"/>
                  </a:moveTo>
                  <a:lnTo>
                    <a:pt x="64796" y="0"/>
                  </a:lnTo>
                  <a:lnTo>
                    <a:pt x="61472" y="0"/>
                  </a:ln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lnTo>
                    <a:pt x="64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4759876" y="2227719"/>
              <a:ext cx="678052" cy="1514849"/>
            </a:xfrm>
            <a:custGeom>
              <a:avLst/>
              <a:gdLst/>
              <a:ahLst/>
              <a:cxnLst/>
              <a:rect l="l" t="t" r="r" b="b"/>
              <a:pathLst>
                <a:path w="22164" h="49517" extrusionOk="0">
                  <a:moveTo>
                    <a:pt x="15671" y="0"/>
                  </a:moveTo>
                  <a:lnTo>
                    <a:pt x="15476" y="13"/>
                  </a:lnTo>
                  <a:lnTo>
                    <a:pt x="0" y="13"/>
                  </a:lnTo>
                  <a:lnTo>
                    <a:pt x="4954" y="45801"/>
                  </a:lnTo>
                  <a:lnTo>
                    <a:pt x="5698" y="45996"/>
                  </a:lnTo>
                  <a:lnTo>
                    <a:pt x="7666" y="46505"/>
                  </a:lnTo>
                  <a:lnTo>
                    <a:pt x="10430" y="47209"/>
                  </a:lnTo>
                  <a:lnTo>
                    <a:pt x="11982" y="47587"/>
                  </a:lnTo>
                  <a:lnTo>
                    <a:pt x="13598" y="47978"/>
                  </a:lnTo>
                  <a:lnTo>
                    <a:pt x="15202" y="48343"/>
                  </a:lnTo>
                  <a:lnTo>
                    <a:pt x="16766" y="48695"/>
                  </a:lnTo>
                  <a:lnTo>
                    <a:pt x="18213" y="48995"/>
                  </a:lnTo>
                  <a:lnTo>
                    <a:pt x="18891" y="49125"/>
                  </a:lnTo>
                  <a:lnTo>
                    <a:pt x="19517" y="49242"/>
                  </a:lnTo>
                  <a:lnTo>
                    <a:pt x="20091" y="49347"/>
                  </a:lnTo>
                  <a:lnTo>
                    <a:pt x="20612" y="49425"/>
                  </a:lnTo>
                  <a:lnTo>
                    <a:pt x="21069" y="49477"/>
                  </a:lnTo>
                  <a:lnTo>
                    <a:pt x="21447" y="49503"/>
                  </a:lnTo>
                  <a:lnTo>
                    <a:pt x="21760" y="49516"/>
                  </a:lnTo>
                  <a:lnTo>
                    <a:pt x="21877" y="49503"/>
                  </a:lnTo>
                  <a:lnTo>
                    <a:pt x="21981" y="49490"/>
                  </a:lnTo>
                  <a:lnTo>
                    <a:pt x="22059" y="49464"/>
                  </a:lnTo>
                  <a:lnTo>
                    <a:pt x="22125" y="49438"/>
                  </a:lnTo>
                  <a:lnTo>
                    <a:pt x="22151" y="49399"/>
                  </a:lnTo>
                  <a:lnTo>
                    <a:pt x="22164" y="49360"/>
                  </a:lnTo>
                  <a:lnTo>
                    <a:pt x="17575" y="1747"/>
                  </a:lnTo>
                  <a:lnTo>
                    <a:pt x="17549" y="1552"/>
                  </a:lnTo>
                  <a:lnTo>
                    <a:pt x="17496" y="1356"/>
                  </a:lnTo>
                  <a:lnTo>
                    <a:pt x="17431" y="1187"/>
                  </a:lnTo>
                  <a:lnTo>
                    <a:pt x="17353" y="1017"/>
                  </a:lnTo>
                  <a:lnTo>
                    <a:pt x="17249" y="848"/>
                  </a:lnTo>
                  <a:lnTo>
                    <a:pt x="17144" y="704"/>
                  </a:lnTo>
                  <a:lnTo>
                    <a:pt x="17014" y="574"/>
                  </a:lnTo>
                  <a:lnTo>
                    <a:pt x="16884" y="443"/>
                  </a:lnTo>
                  <a:lnTo>
                    <a:pt x="16727" y="339"/>
                  </a:lnTo>
                  <a:lnTo>
                    <a:pt x="16571" y="235"/>
                  </a:lnTo>
                  <a:lnTo>
                    <a:pt x="16401" y="157"/>
                  </a:lnTo>
                  <a:lnTo>
                    <a:pt x="16232" y="91"/>
                  </a:lnTo>
                  <a:lnTo>
                    <a:pt x="16049" y="39"/>
                  </a:lnTo>
                  <a:lnTo>
                    <a:pt x="15867" y="13"/>
                  </a:lnTo>
                  <a:lnTo>
                    <a:pt x="15671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4906261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29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3"/>
                  </a:lnTo>
                  <a:lnTo>
                    <a:pt x="587" y="926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3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39" y="6780"/>
                  </a:lnTo>
                  <a:lnTo>
                    <a:pt x="78" y="6949"/>
                  </a:lnTo>
                  <a:lnTo>
                    <a:pt x="117" y="7119"/>
                  </a:lnTo>
                  <a:lnTo>
                    <a:pt x="169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30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1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3" y="8879"/>
                  </a:lnTo>
                  <a:lnTo>
                    <a:pt x="1304" y="8996"/>
                  </a:lnTo>
                  <a:lnTo>
                    <a:pt x="1447" y="9100"/>
                  </a:lnTo>
                  <a:lnTo>
                    <a:pt x="1578" y="9205"/>
                  </a:lnTo>
                  <a:lnTo>
                    <a:pt x="1734" y="9296"/>
                  </a:lnTo>
                  <a:lnTo>
                    <a:pt x="1877" y="9374"/>
                  </a:lnTo>
                  <a:lnTo>
                    <a:pt x="2034" y="9452"/>
                  </a:lnTo>
                  <a:lnTo>
                    <a:pt x="2190" y="9531"/>
                  </a:lnTo>
                  <a:lnTo>
                    <a:pt x="2360" y="9596"/>
                  </a:lnTo>
                  <a:lnTo>
                    <a:pt x="2516" y="9648"/>
                  </a:lnTo>
                  <a:lnTo>
                    <a:pt x="2686" y="9700"/>
                  </a:lnTo>
                  <a:lnTo>
                    <a:pt x="2868" y="9739"/>
                  </a:lnTo>
                  <a:lnTo>
                    <a:pt x="3038" y="9765"/>
                  </a:lnTo>
                  <a:lnTo>
                    <a:pt x="3220" y="9791"/>
                  </a:lnTo>
                  <a:lnTo>
                    <a:pt x="3403" y="9804"/>
                  </a:lnTo>
                  <a:lnTo>
                    <a:pt x="3585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4" y="9739"/>
                  </a:lnTo>
                  <a:lnTo>
                    <a:pt x="40364" y="9700"/>
                  </a:lnTo>
                  <a:lnTo>
                    <a:pt x="40533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5" y="9452"/>
                  </a:lnTo>
                  <a:lnTo>
                    <a:pt x="41172" y="9374"/>
                  </a:lnTo>
                  <a:lnTo>
                    <a:pt x="41328" y="9296"/>
                  </a:lnTo>
                  <a:lnTo>
                    <a:pt x="41472" y="9205"/>
                  </a:lnTo>
                  <a:lnTo>
                    <a:pt x="41615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6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32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7" y="7784"/>
                  </a:lnTo>
                  <a:lnTo>
                    <a:pt x="42762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71" y="6949"/>
                  </a:lnTo>
                  <a:lnTo>
                    <a:pt x="43010" y="6780"/>
                  </a:lnTo>
                  <a:lnTo>
                    <a:pt x="43036" y="6597"/>
                  </a:lnTo>
                  <a:lnTo>
                    <a:pt x="43049" y="6415"/>
                  </a:lnTo>
                  <a:lnTo>
                    <a:pt x="43049" y="6232"/>
                  </a:lnTo>
                  <a:lnTo>
                    <a:pt x="43049" y="2530"/>
                  </a:lnTo>
                  <a:lnTo>
                    <a:pt x="43036" y="2269"/>
                  </a:lnTo>
                  <a:lnTo>
                    <a:pt x="42997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49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6" y="743"/>
                  </a:lnTo>
                  <a:lnTo>
                    <a:pt x="42124" y="574"/>
                  </a:lnTo>
                  <a:lnTo>
                    <a:pt x="41941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6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5232897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196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196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4" y="9374"/>
                  </a:lnTo>
                  <a:lnTo>
                    <a:pt x="31447" y="9231"/>
                  </a:lnTo>
                  <a:lnTo>
                    <a:pt x="31629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29" y="744"/>
                  </a:lnTo>
                  <a:lnTo>
                    <a:pt x="31447" y="574"/>
                  </a:lnTo>
                  <a:lnTo>
                    <a:pt x="31264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5241677" y="3810330"/>
              <a:ext cx="230545" cy="770992"/>
            </a:xfrm>
            <a:custGeom>
              <a:avLst/>
              <a:gdLst/>
              <a:ahLst/>
              <a:cxnLst/>
              <a:rect l="l" t="t" r="r" b="b"/>
              <a:pathLst>
                <a:path w="7536" h="25202" extrusionOk="0">
                  <a:moveTo>
                    <a:pt x="3116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84708" y="3810330"/>
              <a:ext cx="142041" cy="770992"/>
            </a:xfrm>
            <a:custGeom>
              <a:avLst/>
              <a:gdLst/>
              <a:ahLst/>
              <a:cxnLst/>
              <a:rect l="l" t="t" r="r" b="b"/>
              <a:pathLst>
                <a:path w="4643" h="25202" extrusionOk="0">
                  <a:moveTo>
                    <a:pt x="1" y="1"/>
                  </a:moveTo>
                  <a:lnTo>
                    <a:pt x="2243" y="25202"/>
                  </a:lnTo>
                  <a:lnTo>
                    <a:pt x="4642" y="25202"/>
                  </a:lnTo>
                  <a:lnTo>
                    <a:pt x="4421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332996" y="3810330"/>
              <a:ext cx="796935" cy="61858"/>
            </a:xfrm>
            <a:custGeom>
              <a:avLst/>
              <a:gdLst/>
              <a:ahLst/>
              <a:cxnLst/>
              <a:rect l="l" t="t" r="r" b="b"/>
              <a:pathLst>
                <a:path w="26050" h="2022" extrusionOk="0">
                  <a:moveTo>
                    <a:pt x="1" y="1"/>
                  </a:moveTo>
                  <a:lnTo>
                    <a:pt x="1" y="2021"/>
                  </a:lnTo>
                  <a:lnTo>
                    <a:pt x="26050" y="2021"/>
                  </a:lnTo>
                  <a:lnTo>
                    <a:pt x="2605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735555" y="3510401"/>
              <a:ext cx="990340" cy="299959"/>
            </a:xfrm>
            <a:custGeom>
              <a:avLst/>
              <a:gdLst/>
              <a:ahLst/>
              <a:cxnLst/>
              <a:rect l="l" t="t" r="r" b="b"/>
              <a:pathLst>
                <a:path w="32372" h="9805" extrusionOk="0">
                  <a:moveTo>
                    <a:pt x="2529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4"/>
                  </a:lnTo>
                  <a:lnTo>
                    <a:pt x="587" y="913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4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2" y="7797"/>
                  </a:lnTo>
                  <a:lnTo>
                    <a:pt x="117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0" y="8696"/>
                  </a:lnTo>
                  <a:lnTo>
                    <a:pt x="587" y="8892"/>
                  </a:lnTo>
                  <a:lnTo>
                    <a:pt x="743" y="9075"/>
                  </a:lnTo>
                  <a:lnTo>
                    <a:pt x="926" y="9231"/>
                  </a:lnTo>
                  <a:lnTo>
                    <a:pt x="1121" y="9374"/>
                  </a:lnTo>
                  <a:lnTo>
                    <a:pt x="1330" y="9505"/>
                  </a:lnTo>
                  <a:lnTo>
                    <a:pt x="1551" y="9609"/>
                  </a:lnTo>
                  <a:lnTo>
                    <a:pt x="1786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29" y="9805"/>
                  </a:lnTo>
                  <a:lnTo>
                    <a:pt x="29843" y="9805"/>
                  </a:lnTo>
                  <a:lnTo>
                    <a:pt x="30103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3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59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6" y="8266"/>
                  </a:lnTo>
                  <a:lnTo>
                    <a:pt x="32254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4" y="1774"/>
                  </a:lnTo>
                  <a:lnTo>
                    <a:pt x="32176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59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3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3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572405" y="2227321"/>
              <a:ext cx="380938" cy="1587017"/>
            </a:xfrm>
            <a:custGeom>
              <a:avLst/>
              <a:gdLst/>
              <a:ahLst/>
              <a:cxnLst/>
              <a:rect l="l" t="t" r="r" b="b"/>
              <a:pathLst>
                <a:path w="12452" h="51876" extrusionOk="0">
                  <a:moveTo>
                    <a:pt x="5972" y="0"/>
                  </a:moveTo>
                  <a:lnTo>
                    <a:pt x="1526" y="430"/>
                  </a:lnTo>
                  <a:lnTo>
                    <a:pt x="1357" y="456"/>
                  </a:lnTo>
                  <a:lnTo>
                    <a:pt x="1187" y="496"/>
                  </a:lnTo>
                  <a:lnTo>
                    <a:pt x="1031" y="561"/>
                  </a:lnTo>
                  <a:lnTo>
                    <a:pt x="887" y="626"/>
                  </a:lnTo>
                  <a:lnTo>
                    <a:pt x="744" y="717"/>
                  </a:lnTo>
                  <a:lnTo>
                    <a:pt x="614" y="809"/>
                  </a:lnTo>
                  <a:lnTo>
                    <a:pt x="496" y="913"/>
                  </a:lnTo>
                  <a:lnTo>
                    <a:pt x="379" y="1043"/>
                  </a:lnTo>
                  <a:lnTo>
                    <a:pt x="288" y="1161"/>
                  </a:lnTo>
                  <a:lnTo>
                    <a:pt x="209" y="1304"/>
                  </a:lnTo>
                  <a:lnTo>
                    <a:pt x="131" y="1447"/>
                  </a:lnTo>
                  <a:lnTo>
                    <a:pt x="79" y="1604"/>
                  </a:lnTo>
                  <a:lnTo>
                    <a:pt x="40" y="1760"/>
                  </a:lnTo>
                  <a:lnTo>
                    <a:pt x="14" y="1930"/>
                  </a:lnTo>
                  <a:lnTo>
                    <a:pt x="1" y="2099"/>
                  </a:lnTo>
                  <a:lnTo>
                    <a:pt x="14" y="2269"/>
                  </a:lnTo>
                  <a:lnTo>
                    <a:pt x="4642" y="50364"/>
                  </a:lnTo>
                  <a:lnTo>
                    <a:pt x="4668" y="50533"/>
                  </a:lnTo>
                  <a:lnTo>
                    <a:pt x="4707" y="50690"/>
                  </a:lnTo>
                  <a:lnTo>
                    <a:pt x="4759" y="50846"/>
                  </a:lnTo>
                  <a:lnTo>
                    <a:pt x="4838" y="51002"/>
                  </a:lnTo>
                  <a:lnTo>
                    <a:pt x="4916" y="51133"/>
                  </a:lnTo>
                  <a:lnTo>
                    <a:pt x="5020" y="51263"/>
                  </a:lnTo>
                  <a:lnTo>
                    <a:pt x="5124" y="51394"/>
                  </a:lnTo>
                  <a:lnTo>
                    <a:pt x="5242" y="51498"/>
                  </a:lnTo>
                  <a:lnTo>
                    <a:pt x="5372" y="51589"/>
                  </a:lnTo>
                  <a:lnTo>
                    <a:pt x="5516" y="51680"/>
                  </a:lnTo>
                  <a:lnTo>
                    <a:pt x="5659" y="51746"/>
                  </a:lnTo>
                  <a:lnTo>
                    <a:pt x="5815" y="51811"/>
                  </a:lnTo>
                  <a:lnTo>
                    <a:pt x="5972" y="51850"/>
                  </a:lnTo>
                  <a:lnTo>
                    <a:pt x="6141" y="51876"/>
                  </a:lnTo>
                  <a:lnTo>
                    <a:pt x="6480" y="51876"/>
                  </a:lnTo>
                  <a:lnTo>
                    <a:pt x="10926" y="51446"/>
                  </a:lnTo>
                  <a:lnTo>
                    <a:pt x="11096" y="51420"/>
                  </a:lnTo>
                  <a:lnTo>
                    <a:pt x="11265" y="51381"/>
                  </a:lnTo>
                  <a:lnTo>
                    <a:pt x="11421" y="51328"/>
                  </a:lnTo>
                  <a:lnTo>
                    <a:pt x="11565" y="51250"/>
                  </a:lnTo>
                  <a:lnTo>
                    <a:pt x="11708" y="51172"/>
                  </a:lnTo>
                  <a:lnTo>
                    <a:pt x="11839" y="51068"/>
                  </a:lnTo>
                  <a:lnTo>
                    <a:pt x="11956" y="50963"/>
                  </a:lnTo>
                  <a:lnTo>
                    <a:pt x="12060" y="50846"/>
                  </a:lnTo>
                  <a:lnTo>
                    <a:pt x="12165" y="50716"/>
                  </a:lnTo>
                  <a:lnTo>
                    <a:pt x="12243" y="50572"/>
                  </a:lnTo>
                  <a:lnTo>
                    <a:pt x="12321" y="50429"/>
                  </a:lnTo>
                  <a:lnTo>
                    <a:pt x="12373" y="50272"/>
                  </a:lnTo>
                  <a:lnTo>
                    <a:pt x="12412" y="50116"/>
                  </a:lnTo>
                  <a:lnTo>
                    <a:pt x="12438" y="49946"/>
                  </a:lnTo>
                  <a:lnTo>
                    <a:pt x="12451" y="49777"/>
                  </a:lnTo>
                  <a:lnTo>
                    <a:pt x="12438" y="49607"/>
                  </a:lnTo>
                  <a:lnTo>
                    <a:pt x="7810" y="1513"/>
                  </a:lnTo>
                  <a:lnTo>
                    <a:pt x="7784" y="1343"/>
                  </a:lnTo>
                  <a:lnTo>
                    <a:pt x="7745" y="1187"/>
                  </a:lnTo>
                  <a:lnTo>
                    <a:pt x="7680" y="1030"/>
                  </a:lnTo>
                  <a:lnTo>
                    <a:pt x="7615" y="874"/>
                  </a:lnTo>
                  <a:lnTo>
                    <a:pt x="7536" y="743"/>
                  </a:lnTo>
                  <a:lnTo>
                    <a:pt x="7432" y="613"/>
                  </a:lnTo>
                  <a:lnTo>
                    <a:pt x="7328" y="483"/>
                  </a:lnTo>
                  <a:lnTo>
                    <a:pt x="7197" y="378"/>
                  </a:lnTo>
                  <a:lnTo>
                    <a:pt x="7080" y="287"/>
                  </a:lnTo>
                  <a:lnTo>
                    <a:pt x="6937" y="196"/>
                  </a:lnTo>
                  <a:lnTo>
                    <a:pt x="6793" y="131"/>
                  </a:lnTo>
                  <a:lnTo>
                    <a:pt x="6637" y="65"/>
                  </a:lnTo>
                  <a:lnTo>
                    <a:pt x="6480" y="26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744702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3104" y="1"/>
                  </a:moveTo>
                  <a:lnTo>
                    <a:pt x="1" y="25202"/>
                  </a:lnTo>
                  <a:lnTo>
                    <a:pt x="2400" y="25202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487366" y="3810330"/>
              <a:ext cx="135249" cy="770992"/>
            </a:xfrm>
            <a:custGeom>
              <a:avLst/>
              <a:gdLst/>
              <a:ahLst/>
              <a:cxnLst/>
              <a:rect l="l" t="t" r="r" b="b"/>
              <a:pathLst>
                <a:path w="4421" h="25202" extrusionOk="0">
                  <a:moveTo>
                    <a:pt x="0" y="1"/>
                  </a:moveTo>
                  <a:lnTo>
                    <a:pt x="1995" y="25202"/>
                  </a:lnTo>
                  <a:lnTo>
                    <a:pt x="4394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835654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5" y="2021"/>
                  </a:lnTo>
                  <a:lnTo>
                    <a:pt x="259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41123" y="3510799"/>
              <a:ext cx="189490" cy="288793"/>
            </a:xfrm>
            <a:custGeom>
              <a:avLst/>
              <a:gdLst/>
              <a:ahLst/>
              <a:cxnLst/>
              <a:rect l="l" t="t" r="r" b="b"/>
              <a:pathLst>
                <a:path w="6194" h="9440" fill="none" extrusionOk="0">
                  <a:moveTo>
                    <a:pt x="6193" y="1"/>
                  </a:moveTo>
                  <a:lnTo>
                    <a:pt x="1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821787" y="2227719"/>
              <a:ext cx="677685" cy="1514849"/>
            </a:xfrm>
            <a:custGeom>
              <a:avLst/>
              <a:gdLst/>
              <a:ahLst/>
              <a:cxnLst/>
              <a:rect l="l" t="t" r="r" b="b"/>
              <a:pathLst>
                <a:path w="22152" h="49517" extrusionOk="0">
                  <a:moveTo>
                    <a:pt x="6494" y="0"/>
                  </a:moveTo>
                  <a:lnTo>
                    <a:pt x="6298" y="13"/>
                  </a:lnTo>
                  <a:lnTo>
                    <a:pt x="6102" y="39"/>
                  </a:lnTo>
                  <a:lnTo>
                    <a:pt x="5920" y="91"/>
                  </a:lnTo>
                  <a:lnTo>
                    <a:pt x="5750" y="157"/>
                  </a:lnTo>
                  <a:lnTo>
                    <a:pt x="5581" y="235"/>
                  </a:lnTo>
                  <a:lnTo>
                    <a:pt x="5425" y="339"/>
                  </a:lnTo>
                  <a:lnTo>
                    <a:pt x="5281" y="443"/>
                  </a:lnTo>
                  <a:lnTo>
                    <a:pt x="5138" y="574"/>
                  </a:lnTo>
                  <a:lnTo>
                    <a:pt x="5020" y="704"/>
                  </a:lnTo>
                  <a:lnTo>
                    <a:pt x="4903" y="848"/>
                  </a:lnTo>
                  <a:lnTo>
                    <a:pt x="4812" y="1017"/>
                  </a:lnTo>
                  <a:lnTo>
                    <a:pt x="4720" y="1187"/>
                  </a:lnTo>
                  <a:lnTo>
                    <a:pt x="4655" y="1356"/>
                  </a:lnTo>
                  <a:lnTo>
                    <a:pt x="4616" y="1552"/>
                  </a:lnTo>
                  <a:lnTo>
                    <a:pt x="4590" y="1747"/>
                  </a:lnTo>
                  <a:lnTo>
                    <a:pt x="1" y="49360"/>
                  </a:lnTo>
                  <a:lnTo>
                    <a:pt x="1" y="49399"/>
                  </a:lnTo>
                  <a:lnTo>
                    <a:pt x="40" y="49438"/>
                  </a:lnTo>
                  <a:lnTo>
                    <a:pt x="92" y="49464"/>
                  </a:lnTo>
                  <a:lnTo>
                    <a:pt x="170" y="49490"/>
                  </a:lnTo>
                  <a:lnTo>
                    <a:pt x="275" y="49503"/>
                  </a:lnTo>
                  <a:lnTo>
                    <a:pt x="405" y="49516"/>
                  </a:lnTo>
                  <a:lnTo>
                    <a:pt x="705" y="49503"/>
                  </a:lnTo>
                  <a:lnTo>
                    <a:pt x="1096" y="49477"/>
                  </a:lnTo>
                  <a:lnTo>
                    <a:pt x="1552" y="49425"/>
                  </a:lnTo>
                  <a:lnTo>
                    <a:pt x="2061" y="49347"/>
                  </a:lnTo>
                  <a:lnTo>
                    <a:pt x="2648" y="49242"/>
                  </a:lnTo>
                  <a:lnTo>
                    <a:pt x="3273" y="49125"/>
                  </a:lnTo>
                  <a:lnTo>
                    <a:pt x="3938" y="48995"/>
                  </a:lnTo>
                  <a:lnTo>
                    <a:pt x="5398" y="48695"/>
                  </a:lnTo>
                  <a:lnTo>
                    <a:pt x="6950" y="48343"/>
                  </a:lnTo>
                  <a:lnTo>
                    <a:pt x="8553" y="47978"/>
                  </a:lnTo>
                  <a:lnTo>
                    <a:pt x="10170" y="47587"/>
                  </a:lnTo>
                  <a:lnTo>
                    <a:pt x="11735" y="47209"/>
                  </a:lnTo>
                  <a:lnTo>
                    <a:pt x="14499" y="46505"/>
                  </a:lnTo>
                  <a:lnTo>
                    <a:pt x="16454" y="45996"/>
                  </a:lnTo>
                  <a:lnTo>
                    <a:pt x="17197" y="45801"/>
                  </a:lnTo>
                  <a:lnTo>
                    <a:pt x="22151" y="13"/>
                  </a:lnTo>
                  <a:lnTo>
                    <a:pt x="6689" y="13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036080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30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3"/>
                  </a:lnTo>
                  <a:lnTo>
                    <a:pt x="587" y="926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3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53" y="6780"/>
                  </a:lnTo>
                  <a:lnTo>
                    <a:pt x="79" y="6949"/>
                  </a:lnTo>
                  <a:lnTo>
                    <a:pt x="118" y="7119"/>
                  </a:lnTo>
                  <a:lnTo>
                    <a:pt x="170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44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2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4" y="8879"/>
                  </a:lnTo>
                  <a:lnTo>
                    <a:pt x="1304" y="8996"/>
                  </a:lnTo>
                  <a:lnTo>
                    <a:pt x="1448" y="9100"/>
                  </a:lnTo>
                  <a:lnTo>
                    <a:pt x="1591" y="9205"/>
                  </a:lnTo>
                  <a:lnTo>
                    <a:pt x="1734" y="9296"/>
                  </a:lnTo>
                  <a:lnTo>
                    <a:pt x="1878" y="9374"/>
                  </a:lnTo>
                  <a:lnTo>
                    <a:pt x="2034" y="9452"/>
                  </a:lnTo>
                  <a:lnTo>
                    <a:pt x="2191" y="9531"/>
                  </a:lnTo>
                  <a:lnTo>
                    <a:pt x="2360" y="9596"/>
                  </a:lnTo>
                  <a:lnTo>
                    <a:pt x="2530" y="9648"/>
                  </a:lnTo>
                  <a:lnTo>
                    <a:pt x="2699" y="9700"/>
                  </a:lnTo>
                  <a:lnTo>
                    <a:pt x="2869" y="9739"/>
                  </a:lnTo>
                  <a:lnTo>
                    <a:pt x="3038" y="9765"/>
                  </a:lnTo>
                  <a:lnTo>
                    <a:pt x="3221" y="9791"/>
                  </a:lnTo>
                  <a:lnTo>
                    <a:pt x="3403" y="9804"/>
                  </a:lnTo>
                  <a:lnTo>
                    <a:pt x="3586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5" y="9739"/>
                  </a:lnTo>
                  <a:lnTo>
                    <a:pt x="40364" y="9700"/>
                  </a:lnTo>
                  <a:lnTo>
                    <a:pt x="40534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6" y="9452"/>
                  </a:lnTo>
                  <a:lnTo>
                    <a:pt x="41172" y="9374"/>
                  </a:lnTo>
                  <a:lnTo>
                    <a:pt x="41329" y="9296"/>
                  </a:lnTo>
                  <a:lnTo>
                    <a:pt x="41472" y="9205"/>
                  </a:lnTo>
                  <a:lnTo>
                    <a:pt x="41616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7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46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8" y="7784"/>
                  </a:lnTo>
                  <a:lnTo>
                    <a:pt x="42776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85" y="6949"/>
                  </a:lnTo>
                  <a:lnTo>
                    <a:pt x="43011" y="6780"/>
                  </a:lnTo>
                  <a:lnTo>
                    <a:pt x="43037" y="6597"/>
                  </a:lnTo>
                  <a:lnTo>
                    <a:pt x="43050" y="6415"/>
                  </a:lnTo>
                  <a:lnTo>
                    <a:pt x="43050" y="6232"/>
                  </a:lnTo>
                  <a:lnTo>
                    <a:pt x="43050" y="2530"/>
                  </a:lnTo>
                  <a:lnTo>
                    <a:pt x="43037" y="2269"/>
                  </a:lnTo>
                  <a:lnTo>
                    <a:pt x="42998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50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7" y="743"/>
                  </a:lnTo>
                  <a:lnTo>
                    <a:pt x="42137" y="574"/>
                  </a:lnTo>
                  <a:lnTo>
                    <a:pt x="41942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7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036080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60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60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787493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1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132600" y="3810330"/>
              <a:ext cx="142010" cy="770992"/>
            </a:xfrm>
            <a:custGeom>
              <a:avLst/>
              <a:gdLst/>
              <a:ahLst/>
              <a:cxnLst/>
              <a:rect l="l" t="t" r="r" b="b"/>
              <a:pathLst>
                <a:path w="4642" h="25202" extrusionOk="0">
                  <a:moveTo>
                    <a:pt x="235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29418" y="3810330"/>
              <a:ext cx="796904" cy="61858"/>
            </a:xfrm>
            <a:custGeom>
              <a:avLst/>
              <a:gdLst/>
              <a:ahLst/>
              <a:cxnLst/>
              <a:rect l="l" t="t" r="r" b="b"/>
              <a:pathLst>
                <a:path w="26049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6049" y="2021"/>
                  </a:lnTo>
                  <a:lnTo>
                    <a:pt x="26049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533423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2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1" y="300"/>
                  </a:lnTo>
                  <a:lnTo>
                    <a:pt x="1122" y="431"/>
                  </a:lnTo>
                  <a:lnTo>
                    <a:pt x="927" y="574"/>
                  </a:lnTo>
                  <a:lnTo>
                    <a:pt x="744" y="744"/>
                  </a:lnTo>
                  <a:lnTo>
                    <a:pt x="588" y="913"/>
                  </a:lnTo>
                  <a:lnTo>
                    <a:pt x="431" y="1109"/>
                  </a:lnTo>
                  <a:lnTo>
                    <a:pt x="314" y="1317"/>
                  </a:lnTo>
                  <a:lnTo>
                    <a:pt x="210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10" y="8266"/>
                  </a:lnTo>
                  <a:lnTo>
                    <a:pt x="314" y="8488"/>
                  </a:lnTo>
                  <a:lnTo>
                    <a:pt x="431" y="8696"/>
                  </a:lnTo>
                  <a:lnTo>
                    <a:pt x="588" y="8892"/>
                  </a:lnTo>
                  <a:lnTo>
                    <a:pt x="744" y="9075"/>
                  </a:lnTo>
                  <a:lnTo>
                    <a:pt x="927" y="9231"/>
                  </a:lnTo>
                  <a:lnTo>
                    <a:pt x="1122" y="9374"/>
                  </a:lnTo>
                  <a:lnTo>
                    <a:pt x="1331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2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600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5" y="9374"/>
                  </a:lnTo>
                  <a:lnTo>
                    <a:pt x="31460" y="9231"/>
                  </a:lnTo>
                  <a:lnTo>
                    <a:pt x="31630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3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1" y="7797"/>
                  </a:lnTo>
                  <a:lnTo>
                    <a:pt x="32360" y="7536"/>
                  </a:lnTo>
                  <a:lnTo>
                    <a:pt x="32373" y="7288"/>
                  </a:lnTo>
                  <a:lnTo>
                    <a:pt x="32373" y="2530"/>
                  </a:lnTo>
                  <a:lnTo>
                    <a:pt x="32360" y="2269"/>
                  </a:lnTo>
                  <a:lnTo>
                    <a:pt x="32321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3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30" y="744"/>
                  </a:lnTo>
                  <a:lnTo>
                    <a:pt x="31460" y="574"/>
                  </a:lnTo>
                  <a:lnTo>
                    <a:pt x="31265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600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306006" y="2227321"/>
              <a:ext cx="381305" cy="1587017"/>
            </a:xfrm>
            <a:custGeom>
              <a:avLst/>
              <a:gdLst/>
              <a:ahLst/>
              <a:cxnLst/>
              <a:rect l="l" t="t" r="r" b="b"/>
              <a:pathLst>
                <a:path w="12464" h="51876" extrusionOk="0">
                  <a:moveTo>
                    <a:pt x="6141" y="0"/>
                  </a:moveTo>
                  <a:lnTo>
                    <a:pt x="5984" y="26"/>
                  </a:lnTo>
                  <a:lnTo>
                    <a:pt x="5828" y="65"/>
                  </a:lnTo>
                  <a:lnTo>
                    <a:pt x="5672" y="131"/>
                  </a:lnTo>
                  <a:lnTo>
                    <a:pt x="5528" y="196"/>
                  </a:lnTo>
                  <a:lnTo>
                    <a:pt x="5385" y="287"/>
                  </a:lnTo>
                  <a:lnTo>
                    <a:pt x="5254" y="378"/>
                  </a:lnTo>
                  <a:lnTo>
                    <a:pt x="5137" y="483"/>
                  </a:lnTo>
                  <a:lnTo>
                    <a:pt x="5020" y="613"/>
                  </a:lnTo>
                  <a:lnTo>
                    <a:pt x="4928" y="743"/>
                  </a:lnTo>
                  <a:lnTo>
                    <a:pt x="4837" y="874"/>
                  </a:lnTo>
                  <a:lnTo>
                    <a:pt x="4772" y="1030"/>
                  </a:lnTo>
                  <a:lnTo>
                    <a:pt x="4720" y="1187"/>
                  </a:lnTo>
                  <a:lnTo>
                    <a:pt x="4668" y="1343"/>
                  </a:lnTo>
                  <a:lnTo>
                    <a:pt x="4642" y="1513"/>
                  </a:lnTo>
                  <a:lnTo>
                    <a:pt x="13" y="49607"/>
                  </a:lnTo>
                  <a:lnTo>
                    <a:pt x="0" y="49777"/>
                  </a:lnTo>
                  <a:lnTo>
                    <a:pt x="13" y="49946"/>
                  </a:lnTo>
                  <a:lnTo>
                    <a:pt x="39" y="50116"/>
                  </a:lnTo>
                  <a:lnTo>
                    <a:pt x="79" y="50272"/>
                  </a:lnTo>
                  <a:lnTo>
                    <a:pt x="144" y="50429"/>
                  </a:lnTo>
                  <a:lnTo>
                    <a:pt x="209" y="50572"/>
                  </a:lnTo>
                  <a:lnTo>
                    <a:pt x="300" y="50716"/>
                  </a:lnTo>
                  <a:lnTo>
                    <a:pt x="391" y="50846"/>
                  </a:lnTo>
                  <a:lnTo>
                    <a:pt x="496" y="50963"/>
                  </a:lnTo>
                  <a:lnTo>
                    <a:pt x="626" y="51068"/>
                  </a:lnTo>
                  <a:lnTo>
                    <a:pt x="743" y="51172"/>
                  </a:lnTo>
                  <a:lnTo>
                    <a:pt x="887" y="51250"/>
                  </a:lnTo>
                  <a:lnTo>
                    <a:pt x="1043" y="51328"/>
                  </a:lnTo>
                  <a:lnTo>
                    <a:pt x="1200" y="51381"/>
                  </a:lnTo>
                  <a:lnTo>
                    <a:pt x="1356" y="51420"/>
                  </a:lnTo>
                  <a:lnTo>
                    <a:pt x="1526" y="51446"/>
                  </a:lnTo>
                  <a:lnTo>
                    <a:pt x="5971" y="51876"/>
                  </a:lnTo>
                  <a:lnTo>
                    <a:pt x="6323" y="51876"/>
                  </a:lnTo>
                  <a:lnTo>
                    <a:pt x="6480" y="51850"/>
                  </a:lnTo>
                  <a:lnTo>
                    <a:pt x="6636" y="51811"/>
                  </a:lnTo>
                  <a:lnTo>
                    <a:pt x="6793" y="51746"/>
                  </a:lnTo>
                  <a:lnTo>
                    <a:pt x="6936" y="51680"/>
                  </a:lnTo>
                  <a:lnTo>
                    <a:pt x="7080" y="51589"/>
                  </a:lnTo>
                  <a:lnTo>
                    <a:pt x="7210" y="51498"/>
                  </a:lnTo>
                  <a:lnTo>
                    <a:pt x="7327" y="51394"/>
                  </a:lnTo>
                  <a:lnTo>
                    <a:pt x="7445" y="51263"/>
                  </a:lnTo>
                  <a:lnTo>
                    <a:pt x="7536" y="51133"/>
                  </a:lnTo>
                  <a:lnTo>
                    <a:pt x="7627" y="51002"/>
                  </a:lnTo>
                  <a:lnTo>
                    <a:pt x="7692" y="50846"/>
                  </a:lnTo>
                  <a:lnTo>
                    <a:pt x="7744" y="50690"/>
                  </a:lnTo>
                  <a:lnTo>
                    <a:pt x="7797" y="50533"/>
                  </a:lnTo>
                  <a:lnTo>
                    <a:pt x="7810" y="50364"/>
                  </a:lnTo>
                  <a:lnTo>
                    <a:pt x="12451" y="2269"/>
                  </a:lnTo>
                  <a:lnTo>
                    <a:pt x="12464" y="2099"/>
                  </a:lnTo>
                  <a:lnTo>
                    <a:pt x="12451" y="1930"/>
                  </a:lnTo>
                  <a:lnTo>
                    <a:pt x="12425" y="1760"/>
                  </a:lnTo>
                  <a:lnTo>
                    <a:pt x="12386" y="1604"/>
                  </a:lnTo>
                  <a:lnTo>
                    <a:pt x="12321" y="1447"/>
                  </a:lnTo>
                  <a:lnTo>
                    <a:pt x="12255" y="1304"/>
                  </a:lnTo>
                  <a:lnTo>
                    <a:pt x="12164" y="1161"/>
                  </a:lnTo>
                  <a:lnTo>
                    <a:pt x="12073" y="1043"/>
                  </a:lnTo>
                  <a:lnTo>
                    <a:pt x="11969" y="913"/>
                  </a:lnTo>
                  <a:lnTo>
                    <a:pt x="11838" y="809"/>
                  </a:lnTo>
                  <a:lnTo>
                    <a:pt x="11708" y="717"/>
                  </a:lnTo>
                  <a:lnTo>
                    <a:pt x="11577" y="626"/>
                  </a:lnTo>
                  <a:lnTo>
                    <a:pt x="11421" y="561"/>
                  </a:lnTo>
                  <a:lnTo>
                    <a:pt x="11265" y="496"/>
                  </a:lnTo>
                  <a:lnTo>
                    <a:pt x="11108" y="456"/>
                  </a:lnTo>
                  <a:lnTo>
                    <a:pt x="10939" y="43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284866" y="3810330"/>
              <a:ext cx="230147" cy="770992"/>
            </a:xfrm>
            <a:custGeom>
              <a:avLst/>
              <a:gdLst/>
              <a:ahLst/>
              <a:cxnLst/>
              <a:rect l="l" t="t" r="r" b="b"/>
              <a:pathLst>
                <a:path w="7523" h="25202" extrusionOk="0">
                  <a:moveTo>
                    <a:pt x="0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637131" y="3810330"/>
              <a:ext cx="134852" cy="770992"/>
            </a:xfrm>
            <a:custGeom>
              <a:avLst/>
              <a:gdLst/>
              <a:ahLst/>
              <a:cxnLst/>
              <a:rect l="l" t="t" r="r" b="b"/>
              <a:pathLst>
                <a:path w="4408" h="25202" extrusionOk="0">
                  <a:moveTo>
                    <a:pt x="1" y="1"/>
                  </a:moveTo>
                  <a:lnTo>
                    <a:pt x="14" y="25202"/>
                  </a:lnTo>
                  <a:lnTo>
                    <a:pt x="2426" y="25202"/>
                  </a:lnTo>
                  <a:lnTo>
                    <a:pt x="4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629973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4" y="2021"/>
                  </a:lnTo>
                  <a:lnTo>
                    <a:pt x="25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329133" y="3510799"/>
              <a:ext cx="189092" cy="288793"/>
            </a:xfrm>
            <a:custGeom>
              <a:avLst/>
              <a:gdLst/>
              <a:ahLst/>
              <a:cxnLst/>
              <a:rect l="l" t="t" r="r" b="b"/>
              <a:pathLst>
                <a:path w="6181" h="9440" fill="none" extrusionOk="0">
                  <a:moveTo>
                    <a:pt x="0" y="1"/>
                  </a:moveTo>
                  <a:lnTo>
                    <a:pt x="6180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77805" y="2909351"/>
              <a:ext cx="104137" cy="1637678"/>
            </a:xfrm>
            <a:custGeom>
              <a:avLst/>
              <a:gdLst/>
              <a:ahLst/>
              <a:cxnLst/>
              <a:rect l="l" t="t" r="r" b="b"/>
              <a:pathLst>
                <a:path w="3404" h="53532" extrusionOk="0">
                  <a:moveTo>
                    <a:pt x="1" y="0"/>
                  </a:moveTo>
                  <a:lnTo>
                    <a:pt x="1" y="53532"/>
                  </a:lnTo>
                  <a:lnTo>
                    <a:pt x="3403" y="53532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extrusionOk="0">
                  <a:moveTo>
                    <a:pt x="5203" y="1"/>
                  </a:moveTo>
                  <a:lnTo>
                    <a:pt x="1" y="27040"/>
                  </a:lnTo>
                  <a:lnTo>
                    <a:pt x="653" y="27249"/>
                  </a:lnTo>
                  <a:lnTo>
                    <a:pt x="1448" y="27497"/>
                  </a:lnTo>
                  <a:lnTo>
                    <a:pt x="2543" y="27809"/>
                  </a:lnTo>
                  <a:lnTo>
                    <a:pt x="3925" y="28174"/>
                  </a:lnTo>
                  <a:lnTo>
                    <a:pt x="4733" y="28383"/>
                  </a:lnTo>
                  <a:lnTo>
                    <a:pt x="5607" y="28592"/>
                  </a:lnTo>
                  <a:lnTo>
                    <a:pt x="6546" y="28813"/>
                  </a:lnTo>
                  <a:lnTo>
                    <a:pt x="7549" y="29035"/>
                  </a:lnTo>
                  <a:lnTo>
                    <a:pt x="8632" y="29270"/>
                  </a:lnTo>
                  <a:lnTo>
                    <a:pt x="9779" y="29491"/>
                  </a:lnTo>
                  <a:lnTo>
                    <a:pt x="10978" y="29726"/>
                  </a:lnTo>
                  <a:lnTo>
                    <a:pt x="12256" y="29948"/>
                  </a:lnTo>
                  <a:lnTo>
                    <a:pt x="13586" y="30182"/>
                  </a:lnTo>
                  <a:lnTo>
                    <a:pt x="14981" y="30391"/>
                  </a:lnTo>
                  <a:lnTo>
                    <a:pt x="16441" y="30599"/>
                  </a:lnTo>
                  <a:lnTo>
                    <a:pt x="17953" y="30808"/>
                  </a:lnTo>
                  <a:lnTo>
                    <a:pt x="19531" y="31004"/>
                  </a:lnTo>
                  <a:lnTo>
                    <a:pt x="21160" y="31173"/>
                  </a:lnTo>
                  <a:lnTo>
                    <a:pt x="22855" y="31343"/>
                  </a:lnTo>
                  <a:lnTo>
                    <a:pt x="24602" y="31499"/>
                  </a:lnTo>
                  <a:lnTo>
                    <a:pt x="26401" y="31629"/>
                  </a:lnTo>
                  <a:lnTo>
                    <a:pt x="28253" y="31734"/>
                  </a:lnTo>
                  <a:lnTo>
                    <a:pt x="30156" y="31825"/>
                  </a:lnTo>
                  <a:lnTo>
                    <a:pt x="32112" y="31890"/>
                  </a:lnTo>
                  <a:lnTo>
                    <a:pt x="34107" y="31929"/>
                  </a:lnTo>
                  <a:lnTo>
                    <a:pt x="36166" y="31942"/>
                  </a:lnTo>
                  <a:lnTo>
                    <a:pt x="38213" y="31929"/>
                  </a:lnTo>
                  <a:lnTo>
                    <a:pt x="40221" y="31890"/>
                  </a:lnTo>
                  <a:lnTo>
                    <a:pt x="42177" y="31825"/>
                  </a:lnTo>
                  <a:lnTo>
                    <a:pt x="44080" y="31734"/>
                  </a:lnTo>
                  <a:lnTo>
                    <a:pt x="45931" y="31629"/>
                  </a:lnTo>
                  <a:lnTo>
                    <a:pt x="47731" y="31499"/>
                  </a:lnTo>
                  <a:lnTo>
                    <a:pt x="49478" y="31343"/>
                  </a:lnTo>
                  <a:lnTo>
                    <a:pt x="51159" y="31173"/>
                  </a:lnTo>
                  <a:lnTo>
                    <a:pt x="52789" y="31004"/>
                  </a:lnTo>
                  <a:lnTo>
                    <a:pt x="54367" y="30808"/>
                  </a:lnTo>
                  <a:lnTo>
                    <a:pt x="55892" y="30599"/>
                  </a:lnTo>
                  <a:lnTo>
                    <a:pt x="57339" y="30391"/>
                  </a:lnTo>
                  <a:lnTo>
                    <a:pt x="58734" y="30182"/>
                  </a:lnTo>
                  <a:lnTo>
                    <a:pt x="60077" y="29948"/>
                  </a:lnTo>
                  <a:lnTo>
                    <a:pt x="61342" y="29726"/>
                  </a:lnTo>
                  <a:lnTo>
                    <a:pt x="62554" y="29491"/>
                  </a:lnTo>
                  <a:lnTo>
                    <a:pt x="63701" y="29270"/>
                  </a:lnTo>
                  <a:lnTo>
                    <a:pt x="64770" y="29035"/>
                  </a:lnTo>
                  <a:lnTo>
                    <a:pt x="65787" y="28813"/>
                  </a:lnTo>
                  <a:lnTo>
                    <a:pt x="66726" y="28592"/>
                  </a:lnTo>
                  <a:lnTo>
                    <a:pt x="67599" y="28383"/>
                  </a:lnTo>
                  <a:lnTo>
                    <a:pt x="68395" y="28174"/>
                  </a:lnTo>
                  <a:lnTo>
                    <a:pt x="69790" y="27809"/>
                  </a:lnTo>
                  <a:lnTo>
                    <a:pt x="70885" y="27497"/>
                  </a:lnTo>
                  <a:lnTo>
                    <a:pt x="71680" y="27249"/>
                  </a:lnTo>
                  <a:lnTo>
                    <a:pt x="72319" y="27040"/>
                  </a:lnTo>
                  <a:lnTo>
                    <a:pt x="67117" y="1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fill="none" extrusionOk="0">
                  <a:moveTo>
                    <a:pt x="72319" y="27040"/>
                  </a:moveTo>
                  <a:lnTo>
                    <a:pt x="72319" y="27040"/>
                  </a:lnTo>
                  <a:lnTo>
                    <a:pt x="71680" y="27249"/>
                  </a:lnTo>
                  <a:lnTo>
                    <a:pt x="70885" y="27497"/>
                  </a:lnTo>
                  <a:lnTo>
                    <a:pt x="69790" y="27809"/>
                  </a:lnTo>
                  <a:lnTo>
                    <a:pt x="68395" y="28174"/>
                  </a:lnTo>
                  <a:lnTo>
                    <a:pt x="67599" y="28383"/>
                  </a:lnTo>
                  <a:lnTo>
                    <a:pt x="66726" y="28592"/>
                  </a:lnTo>
                  <a:lnTo>
                    <a:pt x="65787" y="28813"/>
                  </a:lnTo>
                  <a:lnTo>
                    <a:pt x="64770" y="29035"/>
                  </a:lnTo>
                  <a:lnTo>
                    <a:pt x="63701" y="29270"/>
                  </a:lnTo>
                  <a:lnTo>
                    <a:pt x="62554" y="29491"/>
                  </a:lnTo>
                  <a:lnTo>
                    <a:pt x="61342" y="29726"/>
                  </a:lnTo>
                  <a:lnTo>
                    <a:pt x="60077" y="29948"/>
                  </a:lnTo>
                  <a:lnTo>
                    <a:pt x="58734" y="30182"/>
                  </a:lnTo>
                  <a:lnTo>
                    <a:pt x="57339" y="30391"/>
                  </a:lnTo>
                  <a:lnTo>
                    <a:pt x="55892" y="30599"/>
                  </a:lnTo>
                  <a:lnTo>
                    <a:pt x="54367" y="30808"/>
                  </a:lnTo>
                  <a:lnTo>
                    <a:pt x="52789" y="31004"/>
                  </a:lnTo>
                  <a:lnTo>
                    <a:pt x="51159" y="31173"/>
                  </a:lnTo>
                  <a:lnTo>
                    <a:pt x="49478" y="31343"/>
                  </a:lnTo>
                  <a:lnTo>
                    <a:pt x="47731" y="31499"/>
                  </a:lnTo>
                  <a:lnTo>
                    <a:pt x="45931" y="31629"/>
                  </a:lnTo>
                  <a:lnTo>
                    <a:pt x="44080" y="31734"/>
                  </a:lnTo>
                  <a:lnTo>
                    <a:pt x="42177" y="31825"/>
                  </a:lnTo>
                  <a:lnTo>
                    <a:pt x="40221" y="31890"/>
                  </a:lnTo>
                  <a:lnTo>
                    <a:pt x="38213" y="31929"/>
                  </a:lnTo>
                  <a:lnTo>
                    <a:pt x="36166" y="31942"/>
                  </a:lnTo>
                  <a:lnTo>
                    <a:pt x="36166" y="31942"/>
                  </a:lnTo>
                  <a:lnTo>
                    <a:pt x="34107" y="31929"/>
                  </a:lnTo>
                  <a:lnTo>
                    <a:pt x="32112" y="31890"/>
                  </a:lnTo>
                  <a:lnTo>
                    <a:pt x="30156" y="31825"/>
                  </a:lnTo>
                  <a:lnTo>
                    <a:pt x="28253" y="31734"/>
                  </a:lnTo>
                  <a:lnTo>
                    <a:pt x="26401" y="31629"/>
                  </a:lnTo>
                  <a:lnTo>
                    <a:pt x="24602" y="31499"/>
                  </a:lnTo>
                  <a:lnTo>
                    <a:pt x="22855" y="31343"/>
                  </a:lnTo>
                  <a:lnTo>
                    <a:pt x="21160" y="31173"/>
                  </a:lnTo>
                  <a:lnTo>
                    <a:pt x="19531" y="31004"/>
                  </a:lnTo>
                  <a:lnTo>
                    <a:pt x="17953" y="30808"/>
                  </a:lnTo>
                  <a:lnTo>
                    <a:pt x="16441" y="30599"/>
                  </a:lnTo>
                  <a:lnTo>
                    <a:pt x="14981" y="30391"/>
                  </a:lnTo>
                  <a:lnTo>
                    <a:pt x="13586" y="30182"/>
                  </a:lnTo>
                  <a:lnTo>
                    <a:pt x="12256" y="29948"/>
                  </a:lnTo>
                  <a:lnTo>
                    <a:pt x="10978" y="29726"/>
                  </a:lnTo>
                  <a:lnTo>
                    <a:pt x="9779" y="29491"/>
                  </a:lnTo>
                  <a:lnTo>
                    <a:pt x="8632" y="29270"/>
                  </a:lnTo>
                  <a:lnTo>
                    <a:pt x="7549" y="29035"/>
                  </a:lnTo>
                  <a:lnTo>
                    <a:pt x="6546" y="28813"/>
                  </a:lnTo>
                  <a:lnTo>
                    <a:pt x="5607" y="28592"/>
                  </a:lnTo>
                  <a:lnTo>
                    <a:pt x="4733" y="28383"/>
                  </a:lnTo>
                  <a:lnTo>
                    <a:pt x="3925" y="28174"/>
                  </a:lnTo>
                  <a:lnTo>
                    <a:pt x="2543" y="27809"/>
                  </a:lnTo>
                  <a:lnTo>
                    <a:pt x="1448" y="27497"/>
                  </a:lnTo>
                  <a:lnTo>
                    <a:pt x="653" y="27249"/>
                  </a:lnTo>
                  <a:lnTo>
                    <a:pt x="1" y="27040"/>
                  </a:lnTo>
                  <a:lnTo>
                    <a:pt x="5203" y="1"/>
                  </a:lnTo>
                  <a:lnTo>
                    <a:pt x="67117" y="1"/>
                  </a:lnTo>
                  <a:lnTo>
                    <a:pt x="72319" y="27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941634" y="3078864"/>
              <a:ext cx="170737" cy="603070"/>
            </a:xfrm>
            <a:custGeom>
              <a:avLst/>
              <a:gdLst/>
              <a:ahLst/>
              <a:cxnLst/>
              <a:rect l="l" t="t" r="r" b="b"/>
              <a:pathLst>
                <a:path w="5581" h="19713" extrusionOk="0">
                  <a:moveTo>
                    <a:pt x="5581" y="0"/>
                  </a:moveTo>
                  <a:lnTo>
                    <a:pt x="1" y="18995"/>
                  </a:lnTo>
                  <a:lnTo>
                    <a:pt x="5294" y="19713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115835" y="3078864"/>
              <a:ext cx="170339" cy="603070"/>
            </a:xfrm>
            <a:custGeom>
              <a:avLst/>
              <a:gdLst/>
              <a:ahLst/>
              <a:cxnLst/>
              <a:rect l="l" t="t" r="r" b="b"/>
              <a:pathLst>
                <a:path w="5568" h="19713" extrusionOk="0">
                  <a:moveTo>
                    <a:pt x="1" y="0"/>
                  </a:moveTo>
                  <a:lnTo>
                    <a:pt x="275" y="19713"/>
                  </a:lnTo>
                  <a:lnTo>
                    <a:pt x="5568" y="18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extrusionOk="0">
                  <a:moveTo>
                    <a:pt x="548" y="1"/>
                  </a:moveTo>
                  <a:lnTo>
                    <a:pt x="0" y="3208"/>
                  </a:lnTo>
                  <a:lnTo>
                    <a:pt x="62997" y="3208"/>
                  </a:lnTo>
                  <a:lnTo>
                    <a:pt x="6246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fill="none" extrusionOk="0">
                  <a:moveTo>
                    <a:pt x="62997" y="3208"/>
                  </a:moveTo>
                  <a:lnTo>
                    <a:pt x="0" y="3208"/>
                  </a:lnTo>
                  <a:lnTo>
                    <a:pt x="548" y="1"/>
                  </a:lnTo>
                  <a:lnTo>
                    <a:pt x="62462" y="1"/>
                  </a:lnTo>
                  <a:lnTo>
                    <a:pt x="62997" y="3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524046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203" y="1"/>
                  </a:moveTo>
                  <a:lnTo>
                    <a:pt x="1" y="27040"/>
                  </a:lnTo>
                  <a:lnTo>
                    <a:pt x="2726" y="27862"/>
                  </a:lnTo>
                  <a:lnTo>
                    <a:pt x="10848" y="2791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839462" y="1681704"/>
              <a:ext cx="69414" cy="103311"/>
            </a:xfrm>
            <a:custGeom>
              <a:avLst/>
              <a:gdLst/>
              <a:ahLst/>
              <a:cxnLst/>
              <a:rect l="l" t="t" r="r" b="b"/>
              <a:pathLst>
                <a:path w="2269" h="3377" extrusionOk="0">
                  <a:moveTo>
                    <a:pt x="0" y="0"/>
                  </a:moveTo>
                  <a:lnTo>
                    <a:pt x="0" y="3377"/>
                  </a:lnTo>
                  <a:lnTo>
                    <a:pt x="2269" y="337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404598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646" y="1"/>
                  </a:moveTo>
                  <a:lnTo>
                    <a:pt x="1" y="2791"/>
                  </a:lnTo>
                  <a:lnTo>
                    <a:pt x="8123" y="27862"/>
                  </a:lnTo>
                  <a:lnTo>
                    <a:pt x="10848" y="27040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214060" y="4468039"/>
              <a:ext cx="831627" cy="113284"/>
            </a:xfrm>
            <a:custGeom>
              <a:avLst/>
              <a:gdLst/>
              <a:ahLst/>
              <a:cxnLst/>
              <a:rect l="l" t="t" r="r" b="b"/>
              <a:pathLst>
                <a:path w="27184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27183" y="3703"/>
                  </a:lnTo>
                  <a:lnTo>
                    <a:pt x="27183" y="0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60472" y="1996379"/>
              <a:ext cx="230178" cy="737493"/>
            </a:xfrm>
            <a:custGeom>
              <a:avLst/>
              <a:gdLst/>
              <a:ahLst/>
              <a:cxnLst/>
              <a:rect l="l" t="t" r="r" b="b"/>
              <a:pathLst>
                <a:path w="7524" h="24107" extrusionOk="0">
                  <a:moveTo>
                    <a:pt x="3573" y="1"/>
                  </a:moveTo>
                  <a:lnTo>
                    <a:pt x="3377" y="14"/>
                  </a:lnTo>
                  <a:lnTo>
                    <a:pt x="3195" y="40"/>
                  </a:lnTo>
                  <a:lnTo>
                    <a:pt x="2999" y="79"/>
                  </a:lnTo>
                  <a:lnTo>
                    <a:pt x="2830" y="118"/>
                  </a:lnTo>
                  <a:lnTo>
                    <a:pt x="2647" y="170"/>
                  </a:lnTo>
                  <a:lnTo>
                    <a:pt x="2465" y="222"/>
                  </a:lnTo>
                  <a:lnTo>
                    <a:pt x="2295" y="287"/>
                  </a:lnTo>
                  <a:lnTo>
                    <a:pt x="2139" y="366"/>
                  </a:lnTo>
                  <a:lnTo>
                    <a:pt x="1969" y="457"/>
                  </a:lnTo>
                  <a:lnTo>
                    <a:pt x="1813" y="548"/>
                  </a:lnTo>
                  <a:lnTo>
                    <a:pt x="1656" y="639"/>
                  </a:lnTo>
                  <a:lnTo>
                    <a:pt x="1513" y="744"/>
                  </a:lnTo>
                  <a:lnTo>
                    <a:pt x="1370" y="861"/>
                  </a:lnTo>
                  <a:lnTo>
                    <a:pt x="1239" y="978"/>
                  </a:lnTo>
                  <a:lnTo>
                    <a:pt x="1109" y="1096"/>
                  </a:lnTo>
                  <a:lnTo>
                    <a:pt x="978" y="1226"/>
                  </a:lnTo>
                  <a:lnTo>
                    <a:pt x="861" y="1369"/>
                  </a:lnTo>
                  <a:lnTo>
                    <a:pt x="744" y="1513"/>
                  </a:lnTo>
                  <a:lnTo>
                    <a:pt x="639" y="1656"/>
                  </a:lnTo>
                  <a:lnTo>
                    <a:pt x="548" y="1813"/>
                  </a:lnTo>
                  <a:lnTo>
                    <a:pt x="457" y="1969"/>
                  </a:lnTo>
                  <a:lnTo>
                    <a:pt x="379" y="2126"/>
                  </a:lnTo>
                  <a:lnTo>
                    <a:pt x="300" y="2295"/>
                  </a:lnTo>
                  <a:lnTo>
                    <a:pt x="235" y="2465"/>
                  </a:lnTo>
                  <a:lnTo>
                    <a:pt x="170" y="2634"/>
                  </a:lnTo>
                  <a:lnTo>
                    <a:pt x="118" y="2817"/>
                  </a:lnTo>
                  <a:lnTo>
                    <a:pt x="79" y="2999"/>
                  </a:lnTo>
                  <a:lnTo>
                    <a:pt x="40" y="3182"/>
                  </a:lnTo>
                  <a:lnTo>
                    <a:pt x="27" y="3377"/>
                  </a:lnTo>
                  <a:lnTo>
                    <a:pt x="1" y="3560"/>
                  </a:lnTo>
                  <a:lnTo>
                    <a:pt x="1" y="3755"/>
                  </a:lnTo>
                  <a:lnTo>
                    <a:pt x="1" y="24107"/>
                  </a:lnTo>
                  <a:lnTo>
                    <a:pt x="7523" y="24107"/>
                  </a:lnTo>
                  <a:lnTo>
                    <a:pt x="7523" y="3755"/>
                  </a:lnTo>
                  <a:lnTo>
                    <a:pt x="7523" y="3560"/>
                  </a:lnTo>
                  <a:lnTo>
                    <a:pt x="7510" y="3377"/>
                  </a:lnTo>
                  <a:lnTo>
                    <a:pt x="7484" y="3182"/>
                  </a:lnTo>
                  <a:lnTo>
                    <a:pt x="7445" y="2999"/>
                  </a:lnTo>
                  <a:lnTo>
                    <a:pt x="7406" y="2817"/>
                  </a:lnTo>
                  <a:lnTo>
                    <a:pt x="7354" y="2634"/>
                  </a:lnTo>
                  <a:lnTo>
                    <a:pt x="7302" y="2465"/>
                  </a:lnTo>
                  <a:lnTo>
                    <a:pt x="7236" y="2295"/>
                  </a:lnTo>
                  <a:lnTo>
                    <a:pt x="7158" y="2126"/>
                  </a:lnTo>
                  <a:lnTo>
                    <a:pt x="7067" y="1969"/>
                  </a:lnTo>
                  <a:lnTo>
                    <a:pt x="6976" y="1813"/>
                  </a:lnTo>
                  <a:lnTo>
                    <a:pt x="6884" y="1656"/>
                  </a:lnTo>
                  <a:lnTo>
                    <a:pt x="6780" y="1513"/>
                  </a:lnTo>
                  <a:lnTo>
                    <a:pt x="6663" y="1369"/>
                  </a:lnTo>
                  <a:lnTo>
                    <a:pt x="6545" y="1226"/>
                  </a:lnTo>
                  <a:lnTo>
                    <a:pt x="6428" y="1096"/>
                  </a:lnTo>
                  <a:lnTo>
                    <a:pt x="6298" y="978"/>
                  </a:lnTo>
                  <a:lnTo>
                    <a:pt x="6154" y="861"/>
                  </a:lnTo>
                  <a:lnTo>
                    <a:pt x="6011" y="744"/>
                  </a:lnTo>
                  <a:lnTo>
                    <a:pt x="5867" y="639"/>
                  </a:lnTo>
                  <a:lnTo>
                    <a:pt x="5711" y="548"/>
                  </a:lnTo>
                  <a:lnTo>
                    <a:pt x="5555" y="457"/>
                  </a:lnTo>
                  <a:lnTo>
                    <a:pt x="5398" y="366"/>
                  </a:lnTo>
                  <a:lnTo>
                    <a:pt x="5229" y="287"/>
                  </a:lnTo>
                  <a:lnTo>
                    <a:pt x="5059" y="222"/>
                  </a:lnTo>
                  <a:lnTo>
                    <a:pt x="4877" y="170"/>
                  </a:lnTo>
                  <a:lnTo>
                    <a:pt x="4707" y="118"/>
                  </a:lnTo>
                  <a:lnTo>
                    <a:pt x="4525" y="79"/>
                  </a:lnTo>
                  <a:lnTo>
                    <a:pt x="4342" y="40"/>
                  </a:lnTo>
                  <a:lnTo>
                    <a:pt x="4146" y="14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827470" y="1748304"/>
              <a:ext cx="96152" cy="262851"/>
            </a:xfrm>
            <a:custGeom>
              <a:avLst/>
              <a:gdLst/>
              <a:ahLst/>
              <a:cxnLst/>
              <a:rect l="l" t="t" r="r" b="b"/>
              <a:pathLst>
                <a:path w="3143" h="8592" extrusionOk="0">
                  <a:moveTo>
                    <a:pt x="1" y="0"/>
                  </a:moveTo>
                  <a:lnTo>
                    <a:pt x="1" y="8592"/>
                  </a:lnTo>
                  <a:lnTo>
                    <a:pt x="3143" y="8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79623" y="2232492"/>
              <a:ext cx="211027" cy="277229"/>
            </a:xfrm>
            <a:custGeom>
              <a:avLst/>
              <a:gdLst/>
              <a:ahLst/>
              <a:cxnLst/>
              <a:rect l="l" t="t" r="r" b="b"/>
              <a:pathLst>
                <a:path w="6898" h="9062" extrusionOk="0">
                  <a:moveTo>
                    <a:pt x="0" y="1"/>
                  </a:moveTo>
                  <a:lnTo>
                    <a:pt x="0" y="9062"/>
                  </a:lnTo>
                  <a:lnTo>
                    <a:pt x="6897" y="9062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DA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817099" y="1747509"/>
              <a:ext cx="114110" cy="29522"/>
            </a:xfrm>
            <a:custGeom>
              <a:avLst/>
              <a:gdLst/>
              <a:ahLst/>
              <a:cxnLst/>
              <a:rect l="l" t="t" r="r" b="b"/>
              <a:pathLst>
                <a:path w="3730" h="965" extrusionOk="0">
                  <a:moveTo>
                    <a:pt x="1" y="0"/>
                  </a:moveTo>
                  <a:lnTo>
                    <a:pt x="1" y="965"/>
                  </a:lnTo>
                  <a:lnTo>
                    <a:pt x="3730" y="965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811929" y="2273577"/>
              <a:ext cx="175907" cy="16398"/>
            </a:xfrm>
            <a:custGeom>
              <a:avLst/>
              <a:gdLst/>
              <a:ahLst/>
              <a:cxnLst/>
              <a:rect l="l" t="t" r="r" b="b"/>
              <a:pathLst>
                <a:path w="5750" h="536" extrusionOk="0">
                  <a:moveTo>
                    <a:pt x="0" y="1"/>
                  </a:moveTo>
                  <a:lnTo>
                    <a:pt x="0" y="535"/>
                  </a:lnTo>
                  <a:lnTo>
                    <a:pt x="5750" y="535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844632" y="2444681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1"/>
                  </a:moveTo>
                  <a:lnTo>
                    <a:pt x="0" y="431"/>
                  </a:lnTo>
                  <a:lnTo>
                    <a:pt x="3625" y="431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844632" y="2473010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0"/>
                  </a:moveTo>
                  <a:lnTo>
                    <a:pt x="0" y="430"/>
                  </a:lnTo>
                  <a:lnTo>
                    <a:pt x="3625" y="430"/>
                  </a:lnTo>
                  <a:lnTo>
                    <a:pt x="3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825084" y="2328216"/>
              <a:ext cx="149597" cy="80611"/>
            </a:xfrm>
            <a:custGeom>
              <a:avLst/>
              <a:gdLst/>
              <a:ahLst/>
              <a:cxnLst/>
              <a:rect l="l" t="t" r="r" b="b"/>
              <a:pathLst>
                <a:path w="4890" h="2635" extrusionOk="0">
                  <a:moveTo>
                    <a:pt x="2204" y="1"/>
                  </a:moveTo>
                  <a:lnTo>
                    <a:pt x="1956" y="27"/>
                  </a:lnTo>
                  <a:lnTo>
                    <a:pt x="1722" y="53"/>
                  </a:lnTo>
                  <a:lnTo>
                    <a:pt x="1500" y="105"/>
                  </a:lnTo>
                  <a:lnTo>
                    <a:pt x="1278" y="157"/>
                  </a:lnTo>
                  <a:lnTo>
                    <a:pt x="1083" y="222"/>
                  </a:lnTo>
                  <a:lnTo>
                    <a:pt x="900" y="301"/>
                  </a:lnTo>
                  <a:lnTo>
                    <a:pt x="718" y="379"/>
                  </a:lnTo>
                  <a:lnTo>
                    <a:pt x="561" y="483"/>
                  </a:lnTo>
                  <a:lnTo>
                    <a:pt x="418" y="574"/>
                  </a:lnTo>
                  <a:lnTo>
                    <a:pt x="301" y="692"/>
                  </a:lnTo>
                  <a:lnTo>
                    <a:pt x="196" y="796"/>
                  </a:lnTo>
                  <a:lnTo>
                    <a:pt x="118" y="926"/>
                  </a:lnTo>
                  <a:lnTo>
                    <a:pt x="53" y="1044"/>
                  </a:lnTo>
                  <a:lnTo>
                    <a:pt x="14" y="1174"/>
                  </a:lnTo>
                  <a:lnTo>
                    <a:pt x="1" y="1317"/>
                  </a:lnTo>
                  <a:lnTo>
                    <a:pt x="14" y="1448"/>
                  </a:lnTo>
                  <a:lnTo>
                    <a:pt x="53" y="1578"/>
                  </a:lnTo>
                  <a:lnTo>
                    <a:pt x="118" y="1709"/>
                  </a:lnTo>
                  <a:lnTo>
                    <a:pt x="196" y="1826"/>
                  </a:lnTo>
                  <a:lnTo>
                    <a:pt x="301" y="1943"/>
                  </a:lnTo>
                  <a:lnTo>
                    <a:pt x="418" y="2048"/>
                  </a:lnTo>
                  <a:lnTo>
                    <a:pt x="561" y="2152"/>
                  </a:lnTo>
                  <a:lnTo>
                    <a:pt x="718" y="2243"/>
                  </a:lnTo>
                  <a:lnTo>
                    <a:pt x="900" y="2321"/>
                  </a:lnTo>
                  <a:lnTo>
                    <a:pt x="1083" y="2400"/>
                  </a:lnTo>
                  <a:lnTo>
                    <a:pt x="1278" y="2465"/>
                  </a:lnTo>
                  <a:lnTo>
                    <a:pt x="1500" y="2530"/>
                  </a:lnTo>
                  <a:lnTo>
                    <a:pt x="1722" y="2569"/>
                  </a:lnTo>
                  <a:lnTo>
                    <a:pt x="1956" y="2595"/>
                  </a:lnTo>
                  <a:lnTo>
                    <a:pt x="2204" y="2621"/>
                  </a:lnTo>
                  <a:lnTo>
                    <a:pt x="2452" y="2634"/>
                  </a:lnTo>
                  <a:lnTo>
                    <a:pt x="2699" y="2621"/>
                  </a:lnTo>
                  <a:lnTo>
                    <a:pt x="2947" y="2595"/>
                  </a:lnTo>
                  <a:lnTo>
                    <a:pt x="3182" y="2569"/>
                  </a:lnTo>
                  <a:lnTo>
                    <a:pt x="3403" y="2530"/>
                  </a:lnTo>
                  <a:lnTo>
                    <a:pt x="3612" y="2465"/>
                  </a:lnTo>
                  <a:lnTo>
                    <a:pt x="3821" y="2400"/>
                  </a:lnTo>
                  <a:lnTo>
                    <a:pt x="4003" y="2321"/>
                  </a:lnTo>
                  <a:lnTo>
                    <a:pt x="4173" y="2243"/>
                  </a:lnTo>
                  <a:lnTo>
                    <a:pt x="4342" y="2152"/>
                  </a:lnTo>
                  <a:lnTo>
                    <a:pt x="4472" y="2048"/>
                  </a:lnTo>
                  <a:lnTo>
                    <a:pt x="4603" y="1943"/>
                  </a:lnTo>
                  <a:lnTo>
                    <a:pt x="4707" y="1826"/>
                  </a:lnTo>
                  <a:lnTo>
                    <a:pt x="4785" y="1709"/>
                  </a:lnTo>
                  <a:lnTo>
                    <a:pt x="4851" y="1578"/>
                  </a:lnTo>
                  <a:lnTo>
                    <a:pt x="4877" y="1448"/>
                  </a:lnTo>
                  <a:lnTo>
                    <a:pt x="4890" y="1317"/>
                  </a:lnTo>
                  <a:lnTo>
                    <a:pt x="4877" y="1174"/>
                  </a:lnTo>
                  <a:lnTo>
                    <a:pt x="4851" y="1044"/>
                  </a:lnTo>
                  <a:lnTo>
                    <a:pt x="4785" y="926"/>
                  </a:lnTo>
                  <a:lnTo>
                    <a:pt x="4707" y="796"/>
                  </a:lnTo>
                  <a:lnTo>
                    <a:pt x="4603" y="692"/>
                  </a:lnTo>
                  <a:lnTo>
                    <a:pt x="4472" y="574"/>
                  </a:lnTo>
                  <a:lnTo>
                    <a:pt x="4342" y="483"/>
                  </a:lnTo>
                  <a:lnTo>
                    <a:pt x="4173" y="379"/>
                  </a:lnTo>
                  <a:lnTo>
                    <a:pt x="4003" y="301"/>
                  </a:lnTo>
                  <a:lnTo>
                    <a:pt x="3821" y="222"/>
                  </a:lnTo>
                  <a:lnTo>
                    <a:pt x="3612" y="157"/>
                  </a:lnTo>
                  <a:lnTo>
                    <a:pt x="3403" y="105"/>
                  </a:lnTo>
                  <a:lnTo>
                    <a:pt x="3182" y="53"/>
                  </a:lnTo>
                  <a:lnTo>
                    <a:pt x="2947" y="2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551097" y="1676952"/>
              <a:ext cx="86974" cy="1047395"/>
            </a:xfrm>
            <a:custGeom>
              <a:avLst/>
              <a:gdLst/>
              <a:ahLst/>
              <a:cxnLst/>
              <a:rect l="l" t="t" r="r" b="b"/>
              <a:pathLst>
                <a:path w="2843" h="34237" fill="none" extrusionOk="0">
                  <a:moveTo>
                    <a:pt x="2842" y="0"/>
                  </a:moveTo>
                  <a:lnTo>
                    <a:pt x="0" y="34237"/>
                  </a:lnTo>
                </a:path>
              </a:pathLst>
            </a:custGeom>
            <a:solidFill>
              <a:schemeClr val="accent2"/>
            </a:solidFill>
            <a:ln w="21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567831" y="1455932"/>
              <a:ext cx="151984" cy="232166"/>
            </a:xfrm>
            <a:custGeom>
              <a:avLst/>
              <a:gdLst/>
              <a:ahLst/>
              <a:cxnLst/>
              <a:rect l="l" t="t" r="r" b="b"/>
              <a:pathLst>
                <a:path w="4968" h="7589" extrusionOk="0">
                  <a:moveTo>
                    <a:pt x="3873" y="1"/>
                  </a:moveTo>
                  <a:lnTo>
                    <a:pt x="3521" y="223"/>
                  </a:lnTo>
                  <a:lnTo>
                    <a:pt x="3169" y="470"/>
                  </a:lnTo>
                  <a:lnTo>
                    <a:pt x="2830" y="731"/>
                  </a:lnTo>
                  <a:lnTo>
                    <a:pt x="2504" y="1005"/>
                  </a:lnTo>
                  <a:lnTo>
                    <a:pt x="2204" y="1292"/>
                  </a:lnTo>
                  <a:lnTo>
                    <a:pt x="1904" y="1591"/>
                  </a:lnTo>
                  <a:lnTo>
                    <a:pt x="1617" y="1904"/>
                  </a:lnTo>
                  <a:lnTo>
                    <a:pt x="1343" y="2243"/>
                  </a:lnTo>
                  <a:lnTo>
                    <a:pt x="1122" y="2517"/>
                  </a:lnTo>
                  <a:lnTo>
                    <a:pt x="913" y="2817"/>
                  </a:lnTo>
                  <a:lnTo>
                    <a:pt x="705" y="3130"/>
                  </a:lnTo>
                  <a:lnTo>
                    <a:pt x="509" y="3456"/>
                  </a:lnTo>
                  <a:lnTo>
                    <a:pt x="327" y="3795"/>
                  </a:lnTo>
                  <a:lnTo>
                    <a:pt x="248" y="3964"/>
                  </a:lnTo>
                  <a:lnTo>
                    <a:pt x="183" y="4134"/>
                  </a:lnTo>
                  <a:lnTo>
                    <a:pt x="131" y="4316"/>
                  </a:lnTo>
                  <a:lnTo>
                    <a:pt x="79" y="4486"/>
                  </a:lnTo>
                  <a:lnTo>
                    <a:pt x="40" y="4668"/>
                  </a:lnTo>
                  <a:lnTo>
                    <a:pt x="14" y="4851"/>
                  </a:lnTo>
                  <a:lnTo>
                    <a:pt x="1" y="5098"/>
                  </a:lnTo>
                  <a:lnTo>
                    <a:pt x="14" y="5346"/>
                  </a:lnTo>
                  <a:lnTo>
                    <a:pt x="53" y="5594"/>
                  </a:lnTo>
                  <a:lnTo>
                    <a:pt x="105" y="5829"/>
                  </a:lnTo>
                  <a:lnTo>
                    <a:pt x="183" y="6050"/>
                  </a:lnTo>
                  <a:lnTo>
                    <a:pt x="287" y="6272"/>
                  </a:lnTo>
                  <a:lnTo>
                    <a:pt x="418" y="6480"/>
                  </a:lnTo>
                  <a:lnTo>
                    <a:pt x="548" y="6676"/>
                  </a:lnTo>
                  <a:lnTo>
                    <a:pt x="718" y="6845"/>
                  </a:lnTo>
                  <a:lnTo>
                    <a:pt x="887" y="7015"/>
                  </a:lnTo>
                  <a:lnTo>
                    <a:pt x="1083" y="7158"/>
                  </a:lnTo>
                  <a:lnTo>
                    <a:pt x="1278" y="7276"/>
                  </a:lnTo>
                  <a:lnTo>
                    <a:pt x="1500" y="7393"/>
                  </a:lnTo>
                  <a:lnTo>
                    <a:pt x="1735" y="7471"/>
                  </a:lnTo>
                  <a:lnTo>
                    <a:pt x="1969" y="7536"/>
                  </a:lnTo>
                  <a:lnTo>
                    <a:pt x="2217" y="7576"/>
                  </a:lnTo>
                  <a:lnTo>
                    <a:pt x="2478" y="7589"/>
                  </a:lnTo>
                  <a:lnTo>
                    <a:pt x="2725" y="7576"/>
                  </a:lnTo>
                  <a:lnTo>
                    <a:pt x="2973" y="7550"/>
                  </a:lnTo>
                  <a:lnTo>
                    <a:pt x="3208" y="7484"/>
                  </a:lnTo>
                  <a:lnTo>
                    <a:pt x="3429" y="7406"/>
                  </a:lnTo>
                  <a:lnTo>
                    <a:pt x="3651" y="7302"/>
                  </a:lnTo>
                  <a:lnTo>
                    <a:pt x="3847" y="7184"/>
                  </a:lnTo>
                  <a:lnTo>
                    <a:pt x="4042" y="7041"/>
                  </a:lnTo>
                  <a:lnTo>
                    <a:pt x="4225" y="6885"/>
                  </a:lnTo>
                  <a:lnTo>
                    <a:pt x="4381" y="6702"/>
                  </a:lnTo>
                  <a:lnTo>
                    <a:pt x="4525" y="6520"/>
                  </a:lnTo>
                  <a:lnTo>
                    <a:pt x="4655" y="6311"/>
                  </a:lnTo>
                  <a:lnTo>
                    <a:pt x="4759" y="6089"/>
                  </a:lnTo>
                  <a:lnTo>
                    <a:pt x="4850" y="5868"/>
                  </a:lnTo>
                  <a:lnTo>
                    <a:pt x="4916" y="5620"/>
                  </a:lnTo>
                  <a:lnTo>
                    <a:pt x="4955" y="5372"/>
                  </a:lnTo>
                  <a:lnTo>
                    <a:pt x="4968" y="5229"/>
                  </a:lnTo>
                  <a:lnTo>
                    <a:pt x="4955" y="5072"/>
                  </a:lnTo>
                  <a:lnTo>
                    <a:pt x="4955" y="4929"/>
                  </a:lnTo>
                  <a:lnTo>
                    <a:pt x="4929" y="4773"/>
                  </a:lnTo>
                  <a:lnTo>
                    <a:pt x="4877" y="4473"/>
                  </a:lnTo>
                  <a:lnTo>
                    <a:pt x="4811" y="4186"/>
                  </a:lnTo>
                  <a:lnTo>
                    <a:pt x="4733" y="3834"/>
                  </a:lnTo>
                  <a:lnTo>
                    <a:pt x="4655" y="3495"/>
                  </a:lnTo>
                  <a:lnTo>
                    <a:pt x="4603" y="3143"/>
                  </a:lnTo>
                  <a:lnTo>
                    <a:pt x="4551" y="2791"/>
                  </a:lnTo>
                  <a:lnTo>
                    <a:pt x="4498" y="2387"/>
                  </a:lnTo>
                  <a:lnTo>
                    <a:pt x="4433" y="1983"/>
                  </a:lnTo>
                  <a:lnTo>
                    <a:pt x="4355" y="1578"/>
                  </a:lnTo>
                  <a:lnTo>
                    <a:pt x="4264" y="1174"/>
                  </a:lnTo>
                  <a:lnTo>
                    <a:pt x="4055" y="548"/>
                  </a:lnTo>
                  <a:lnTo>
                    <a:pt x="3925" y="170"/>
                  </a:lnTo>
                  <a:lnTo>
                    <a:pt x="3873" y="1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69025" y="1451159"/>
              <a:ext cx="151984" cy="237337"/>
            </a:xfrm>
            <a:custGeom>
              <a:avLst/>
              <a:gdLst/>
              <a:ahLst/>
              <a:cxnLst/>
              <a:rect l="l" t="t" r="r" b="b"/>
              <a:pathLst>
                <a:path w="4968" h="7758" extrusionOk="0">
                  <a:moveTo>
                    <a:pt x="1956" y="0"/>
                  </a:moveTo>
                  <a:lnTo>
                    <a:pt x="1878" y="170"/>
                  </a:lnTo>
                  <a:lnTo>
                    <a:pt x="1683" y="522"/>
                  </a:lnTo>
                  <a:lnTo>
                    <a:pt x="1383" y="1096"/>
                  </a:lnTo>
                  <a:lnTo>
                    <a:pt x="1213" y="1474"/>
                  </a:lnTo>
                  <a:lnTo>
                    <a:pt x="1070" y="1865"/>
                  </a:lnTo>
                  <a:lnTo>
                    <a:pt x="952" y="2243"/>
                  </a:lnTo>
                  <a:lnTo>
                    <a:pt x="822" y="2634"/>
                  </a:lnTo>
                  <a:lnTo>
                    <a:pt x="718" y="2986"/>
                  </a:lnTo>
                  <a:lnTo>
                    <a:pt x="600" y="3312"/>
                  </a:lnTo>
                  <a:lnTo>
                    <a:pt x="483" y="3651"/>
                  </a:lnTo>
                  <a:lnTo>
                    <a:pt x="340" y="3977"/>
                  </a:lnTo>
                  <a:lnTo>
                    <a:pt x="222" y="4251"/>
                  </a:lnTo>
                  <a:lnTo>
                    <a:pt x="118" y="4537"/>
                  </a:lnTo>
                  <a:lnTo>
                    <a:pt x="79" y="4681"/>
                  </a:lnTo>
                  <a:lnTo>
                    <a:pt x="40" y="4824"/>
                  </a:lnTo>
                  <a:lnTo>
                    <a:pt x="14" y="4981"/>
                  </a:lnTo>
                  <a:lnTo>
                    <a:pt x="1" y="5124"/>
                  </a:lnTo>
                  <a:lnTo>
                    <a:pt x="1" y="5372"/>
                  </a:lnTo>
                  <a:lnTo>
                    <a:pt x="27" y="5620"/>
                  </a:lnTo>
                  <a:lnTo>
                    <a:pt x="66" y="5867"/>
                  </a:lnTo>
                  <a:lnTo>
                    <a:pt x="144" y="6102"/>
                  </a:lnTo>
                  <a:lnTo>
                    <a:pt x="235" y="6324"/>
                  </a:lnTo>
                  <a:lnTo>
                    <a:pt x="340" y="6532"/>
                  </a:lnTo>
                  <a:lnTo>
                    <a:pt x="470" y="6728"/>
                  </a:lnTo>
                  <a:lnTo>
                    <a:pt x="626" y="6923"/>
                  </a:lnTo>
                  <a:lnTo>
                    <a:pt x="783" y="7093"/>
                  </a:lnTo>
                  <a:lnTo>
                    <a:pt x="965" y="7249"/>
                  </a:lnTo>
                  <a:lnTo>
                    <a:pt x="1161" y="7380"/>
                  </a:lnTo>
                  <a:lnTo>
                    <a:pt x="1383" y="7497"/>
                  </a:lnTo>
                  <a:lnTo>
                    <a:pt x="1604" y="7588"/>
                  </a:lnTo>
                  <a:lnTo>
                    <a:pt x="1839" y="7666"/>
                  </a:lnTo>
                  <a:lnTo>
                    <a:pt x="2074" y="7719"/>
                  </a:lnTo>
                  <a:lnTo>
                    <a:pt x="2334" y="7745"/>
                  </a:lnTo>
                  <a:lnTo>
                    <a:pt x="2582" y="7758"/>
                  </a:lnTo>
                  <a:lnTo>
                    <a:pt x="2830" y="7732"/>
                  </a:lnTo>
                  <a:lnTo>
                    <a:pt x="3078" y="7679"/>
                  </a:lnTo>
                  <a:lnTo>
                    <a:pt x="3312" y="7614"/>
                  </a:lnTo>
                  <a:lnTo>
                    <a:pt x="3534" y="7523"/>
                  </a:lnTo>
                  <a:lnTo>
                    <a:pt x="3742" y="7406"/>
                  </a:lnTo>
                  <a:lnTo>
                    <a:pt x="3938" y="7275"/>
                  </a:lnTo>
                  <a:lnTo>
                    <a:pt x="4120" y="7132"/>
                  </a:lnTo>
                  <a:lnTo>
                    <a:pt x="4303" y="6962"/>
                  </a:lnTo>
                  <a:lnTo>
                    <a:pt x="4446" y="6780"/>
                  </a:lnTo>
                  <a:lnTo>
                    <a:pt x="4590" y="6584"/>
                  </a:lnTo>
                  <a:lnTo>
                    <a:pt x="4707" y="6376"/>
                  </a:lnTo>
                  <a:lnTo>
                    <a:pt x="4798" y="6154"/>
                  </a:lnTo>
                  <a:lnTo>
                    <a:pt x="4877" y="5919"/>
                  </a:lnTo>
                  <a:lnTo>
                    <a:pt x="4929" y="5672"/>
                  </a:lnTo>
                  <a:lnTo>
                    <a:pt x="4955" y="5424"/>
                  </a:lnTo>
                  <a:lnTo>
                    <a:pt x="4968" y="5241"/>
                  </a:lnTo>
                  <a:lnTo>
                    <a:pt x="4955" y="5059"/>
                  </a:lnTo>
                  <a:lnTo>
                    <a:pt x="4942" y="4876"/>
                  </a:lnTo>
                  <a:lnTo>
                    <a:pt x="4903" y="4694"/>
                  </a:lnTo>
                  <a:lnTo>
                    <a:pt x="4864" y="4511"/>
                  </a:lnTo>
                  <a:lnTo>
                    <a:pt x="4825" y="4329"/>
                  </a:lnTo>
                  <a:lnTo>
                    <a:pt x="4707" y="3964"/>
                  </a:lnTo>
                  <a:lnTo>
                    <a:pt x="4564" y="3612"/>
                  </a:lnTo>
                  <a:lnTo>
                    <a:pt x="4407" y="3273"/>
                  </a:lnTo>
                  <a:lnTo>
                    <a:pt x="4251" y="2934"/>
                  </a:lnTo>
                  <a:lnTo>
                    <a:pt x="4081" y="2621"/>
                  </a:lnTo>
                  <a:lnTo>
                    <a:pt x="3873" y="2256"/>
                  </a:lnTo>
                  <a:lnTo>
                    <a:pt x="3638" y="1904"/>
                  </a:lnTo>
                  <a:lnTo>
                    <a:pt x="3390" y="1552"/>
                  </a:lnTo>
                  <a:lnTo>
                    <a:pt x="3130" y="1226"/>
                  </a:lnTo>
                  <a:lnTo>
                    <a:pt x="2856" y="900"/>
                  </a:lnTo>
                  <a:lnTo>
                    <a:pt x="2569" y="587"/>
                  </a:lnTo>
                  <a:lnTo>
                    <a:pt x="2269" y="287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567831" y="1496620"/>
              <a:ext cx="214606" cy="191478"/>
            </a:xfrm>
            <a:custGeom>
              <a:avLst/>
              <a:gdLst/>
              <a:ahLst/>
              <a:cxnLst/>
              <a:rect l="l" t="t" r="r" b="b"/>
              <a:pathLst>
                <a:path w="7015" h="6259" extrusionOk="0">
                  <a:moveTo>
                    <a:pt x="5137" y="1"/>
                  </a:moveTo>
                  <a:lnTo>
                    <a:pt x="4824" y="27"/>
                  </a:lnTo>
                  <a:lnTo>
                    <a:pt x="4511" y="53"/>
                  </a:lnTo>
                  <a:lnTo>
                    <a:pt x="4186" y="118"/>
                  </a:lnTo>
                  <a:lnTo>
                    <a:pt x="3873" y="183"/>
                  </a:lnTo>
                  <a:lnTo>
                    <a:pt x="3547" y="274"/>
                  </a:lnTo>
                  <a:lnTo>
                    <a:pt x="3234" y="392"/>
                  </a:lnTo>
                  <a:lnTo>
                    <a:pt x="2921" y="509"/>
                  </a:lnTo>
                  <a:lnTo>
                    <a:pt x="2621" y="653"/>
                  </a:lnTo>
                  <a:lnTo>
                    <a:pt x="2334" y="809"/>
                  </a:lnTo>
                  <a:lnTo>
                    <a:pt x="2060" y="992"/>
                  </a:lnTo>
                  <a:lnTo>
                    <a:pt x="1604" y="1304"/>
                  </a:lnTo>
                  <a:lnTo>
                    <a:pt x="1369" y="1474"/>
                  </a:lnTo>
                  <a:lnTo>
                    <a:pt x="1135" y="1656"/>
                  </a:lnTo>
                  <a:lnTo>
                    <a:pt x="913" y="1852"/>
                  </a:lnTo>
                  <a:lnTo>
                    <a:pt x="705" y="2048"/>
                  </a:lnTo>
                  <a:lnTo>
                    <a:pt x="522" y="2256"/>
                  </a:lnTo>
                  <a:lnTo>
                    <a:pt x="444" y="2373"/>
                  </a:lnTo>
                  <a:lnTo>
                    <a:pt x="366" y="2491"/>
                  </a:lnTo>
                  <a:lnTo>
                    <a:pt x="248" y="2712"/>
                  </a:lnTo>
                  <a:lnTo>
                    <a:pt x="144" y="2947"/>
                  </a:lnTo>
                  <a:lnTo>
                    <a:pt x="79" y="3182"/>
                  </a:lnTo>
                  <a:lnTo>
                    <a:pt x="27" y="3416"/>
                  </a:lnTo>
                  <a:lnTo>
                    <a:pt x="1" y="3651"/>
                  </a:lnTo>
                  <a:lnTo>
                    <a:pt x="1" y="3899"/>
                  </a:lnTo>
                  <a:lnTo>
                    <a:pt x="27" y="4134"/>
                  </a:lnTo>
                  <a:lnTo>
                    <a:pt x="79" y="4368"/>
                  </a:lnTo>
                  <a:lnTo>
                    <a:pt x="144" y="4590"/>
                  </a:lnTo>
                  <a:lnTo>
                    <a:pt x="222" y="4811"/>
                  </a:lnTo>
                  <a:lnTo>
                    <a:pt x="340" y="5033"/>
                  </a:lnTo>
                  <a:lnTo>
                    <a:pt x="470" y="5229"/>
                  </a:lnTo>
                  <a:lnTo>
                    <a:pt x="626" y="5424"/>
                  </a:lnTo>
                  <a:lnTo>
                    <a:pt x="796" y="5594"/>
                  </a:lnTo>
                  <a:lnTo>
                    <a:pt x="978" y="5750"/>
                  </a:lnTo>
                  <a:lnTo>
                    <a:pt x="1187" y="5894"/>
                  </a:lnTo>
                  <a:lnTo>
                    <a:pt x="1422" y="6024"/>
                  </a:lnTo>
                  <a:lnTo>
                    <a:pt x="1643" y="6115"/>
                  </a:lnTo>
                  <a:lnTo>
                    <a:pt x="1878" y="6193"/>
                  </a:lnTo>
                  <a:lnTo>
                    <a:pt x="2126" y="6233"/>
                  </a:lnTo>
                  <a:lnTo>
                    <a:pt x="2360" y="6259"/>
                  </a:lnTo>
                  <a:lnTo>
                    <a:pt x="2595" y="6259"/>
                  </a:lnTo>
                  <a:lnTo>
                    <a:pt x="2843" y="6233"/>
                  </a:lnTo>
                  <a:lnTo>
                    <a:pt x="3064" y="6193"/>
                  </a:lnTo>
                  <a:lnTo>
                    <a:pt x="3299" y="6128"/>
                  </a:lnTo>
                  <a:lnTo>
                    <a:pt x="3521" y="6037"/>
                  </a:lnTo>
                  <a:lnTo>
                    <a:pt x="3729" y="5920"/>
                  </a:lnTo>
                  <a:lnTo>
                    <a:pt x="3938" y="5789"/>
                  </a:lnTo>
                  <a:lnTo>
                    <a:pt x="4120" y="5646"/>
                  </a:lnTo>
                  <a:lnTo>
                    <a:pt x="4303" y="5476"/>
                  </a:lnTo>
                  <a:lnTo>
                    <a:pt x="4459" y="5281"/>
                  </a:lnTo>
                  <a:lnTo>
                    <a:pt x="4603" y="5072"/>
                  </a:lnTo>
                  <a:lnTo>
                    <a:pt x="4681" y="4929"/>
                  </a:lnTo>
                  <a:lnTo>
                    <a:pt x="4759" y="4772"/>
                  </a:lnTo>
                  <a:lnTo>
                    <a:pt x="4824" y="4616"/>
                  </a:lnTo>
                  <a:lnTo>
                    <a:pt x="4890" y="4459"/>
                  </a:lnTo>
                  <a:lnTo>
                    <a:pt x="4994" y="4134"/>
                  </a:lnTo>
                  <a:lnTo>
                    <a:pt x="5085" y="3795"/>
                  </a:lnTo>
                  <a:lnTo>
                    <a:pt x="5229" y="3104"/>
                  </a:lnTo>
                  <a:lnTo>
                    <a:pt x="5307" y="2752"/>
                  </a:lnTo>
                  <a:lnTo>
                    <a:pt x="5385" y="2413"/>
                  </a:lnTo>
                  <a:lnTo>
                    <a:pt x="5476" y="2074"/>
                  </a:lnTo>
                  <a:lnTo>
                    <a:pt x="5594" y="1761"/>
                  </a:lnTo>
                  <a:lnTo>
                    <a:pt x="5659" y="1604"/>
                  </a:lnTo>
                  <a:lnTo>
                    <a:pt x="5724" y="1461"/>
                  </a:lnTo>
                  <a:lnTo>
                    <a:pt x="5815" y="1317"/>
                  </a:lnTo>
                  <a:lnTo>
                    <a:pt x="5893" y="1174"/>
                  </a:lnTo>
                  <a:lnTo>
                    <a:pt x="5998" y="1044"/>
                  </a:lnTo>
                  <a:lnTo>
                    <a:pt x="6102" y="926"/>
                  </a:lnTo>
                  <a:lnTo>
                    <a:pt x="6219" y="809"/>
                  </a:lnTo>
                  <a:lnTo>
                    <a:pt x="6363" y="705"/>
                  </a:lnTo>
                  <a:lnTo>
                    <a:pt x="6506" y="600"/>
                  </a:lnTo>
                  <a:lnTo>
                    <a:pt x="6663" y="509"/>
                  </a:lnTo>
                  <a:lnTo>
                    <a:pt x="6832" y="431"/>
                  </a:lnTo>
                  <a:lnTo>
                    <a:pt x="7015" y="353"/>
                  </a:lnTo>
                  <a:lnTo>
                    <a:pt x="6715" y="235"/>
                  </a:lnTo>
                  <a:lnTo>
                    <a:pt x="6415" y="144"/>
                  </a:lnTo>
                  <a:lnTo>
                    <a:pt x="6102" y="79"/>
                  </a:lnTo>
                  <a:lnTo>
                    <a:pt x="5776" y="27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FF87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527143" y="1477866"/>
              <a:ext cx="188695" cy="210232"/>
            </a:xfrm>
            <a:custGeom>
              <a:avLst/>
              <a:gdLst/>
              <a:ahLst/>
              <a:cxnLst/>
              <a:rect l="l" t="t" r="r" b="b"/>
              <a:pathLst>
                <a:path w="6168" h="6872" extrusionOk="0">
                  <a:moveTo>
                    <a:pt x="627" y="1"/>
                  </a:moveTo>
                  <a:lnTo>
                    <a:pt x="314" y="27"/>
                  </a:lnTo>
                  <a:lnTo>
                    <a:pt x="1" y="79"/>
                  </a:lnTo>
                  <a:lnTo>
                    <a:pt x="170" y="183"/>
                  </a:lnTo>
                  <a:lnTo>
                    <a:pt x="314" y="301"/>
                  </a:lnTo>
                  <a:lnTo>
                    <a:pt x="444" y="418"/>
                  </a:lnTo>
                  <a:lnTo>
                    <a:pt x="561" y="548"/>
                  </a:lnTo>
                  <a:lnTo>
                    <a:pt x="666" y="692"/>
                  </a:lnTo>
                  <a:lnTo>
                    <a:pt x="757" y="822"/>
                  </a:lnTo>
                  <a:lnTo>
                    <a:pt x="848" y="966"/>
                  </a:lnTo>
                  <a:lnTo>
                    <a:pt x="913" y="1122"/>
                  </a:lnTo>
                  <a:lnTo>
                    <a:pt x="966" y="1279"/>
                  </a:lnTo>
                  <a:lnTo>
                    <a:pt x="1018" y="1435"/>
                  </a:lnTo>
                  <a:lnTo>
                    <a:pt x="1057" y="1591"/>
                  </a:lnTo>
                  <a:lnTo>
                    <a:pt x="1083" y="1748"/>
                  </a:lnTo>
                  <a:lnTo>
                    <a:pt x="1135" y="2087"/>
                  </a:lnTo>
                  <a:lnTo>
                    <a:pt x="1148" y="2439"/>
                  </a:lnTo>
                  <a:lnTo>
                    <a:pt x="1148" y="2778"/>
                  </a:lnTo>
                  <a:lnTo>
                    <a:pt x="1148" y="3143"/>
                  </a:lnTo>
                  <a:lnTo>
                    <a:pt x="1148" y="3847"/>
                  </a:lnTo>
                  <a:lnTo>
                    <a:pt x="1161" y="4199"/>
                  </a:lnTo>
                  <a:lnTo>
                    <a:pt x="1187" y="4538"/>
                  </a:lnTo>
                  <a:lnTo>
                    <a:pt x="1213" y="4707"/>
                  </a:lnTo>
                  <a:lnTo>
                    <a:pt x="1252" y="4877"/>
                  </a:lnTo>
                  <a:lnTo>
                    <a:pt x="1291" y="5033"/>
                  </a:lnTo>
                  <a:lnTo>
                    <a:pt x="1344" y="5203"/>
                  </a:lnTo>
                  <a:lnTo>
                    <a:pt x="1435" y="5438"/>
                  </a:lnTo>
                  <a:lnTo>
                    <a:pt x="1552" y="5659"/>
                  </a:lnTo>
                  <a:lnTo>
                    <a:pt x="1683" y="5855"/>
                  </a:lnTo>
                  <a:lnTo>
                    <a:pt x="1839" y="6050"/>
                  </a:lnTo>
                  <a:lnTo>
                    <a:pt x="2009" y="6220"/>
                  </a:lnTo>
                  <a:lnTo>
                    <a:pt x="2191" y="6376"/>
                  </a:lnTo>
                  <a:lnTo>
                    <a:pt x="2387" y="6507"/>
                  </a:lnTo>
                  <a:lnTo>
                    <a:pt x="2595" y="6624"/>
                  </a:lnTo>
                  <a:lnTo>
                    <a:pt x="2817" y="6715"/>
                  </a:lnTo>
                  <a:lnTo>
                    <a:pt x="3038" y="6793"/>
                  </a:lnTo>
                  <a:lnTo>
                    <a:pt x="3273" y="6846"/>
                  </a:lnTo>
                  <a:lnTo>
                    <a:pt x="3521" y="6872"/>
                  </a:lnTo>
                  <a:lnTo>
                    <a:pt x="3756" y="6872"/>
                  </a:lnTo>
                  <a:lnTo>
                    <a:pt x="4003" y="6859"/>
                  </a:lnTo>
                  <a:lnTo>
                    <a:pt x="4251" y="6806"/>
                  </a:lnTo>
                  <a:lnTo>
                    <a:pt x="4499" y="6741"/>
                  </a:lnTo>
                  <a:lnTo>
                    <a:pt x="4733" y="6650"/>
                  </a:lnTo>
                  <a:lnTo>
                    <a:pt x="4955" y="6533"/>
                  </a:lnTo>
                  <a:lnTo>
                    <a:pt x="5151" y="6389"/>
                  </a:lnTo>
                  <a:lnTo>
                    <a:pt x="5346" y="6246"/>
                  </a:lnTo>
                  <a:lnTo>
                    <a:pt x="5516" y="6076"/>
                  </a:lnTo>
                  <a:lnTo>
                    <a:pt x="5672" y="5894"/>
                  </a:lnTo>
                  <a:lnTo>
                    <a:pt x="5802" y="5685"/>
                  </a:lnTo>
                  <a:lnTo>
                    <a:pt x="5920" y="5477"/>
                  </a:lnTo>
                  <a:lnTo>
                    <a:pt x="6011" y="5268"/>
                  </a:lnTo>
                  <a:lnTo>
                    <a:pt x="6089" y="5033"/>
                  </a:lnTo>
                  <a:lnTo>
                    <a:pt x="6141" y="4799"/>
                  </a:lnTo>
                  <a:lnTo>
                    <a:pt x="6167" y="4564"/>
                  </a:lnTo>
                  <a:lnTo>
                    <a:pt x="6167" y="4316"/>
                  </a:lnTo>
                  <a:lnTo>
                    <a:pt x="6154" y="4082"/>
                  </a:lnTo>
                  <a:lnTo>
                    <a:pt x="6102" y="3834"/>
                  </a:lnTo>
                  <a:lnTo>
                    <a:pt x="6037" y="3586"/>
                  </a:lnTo>
                  <a:lnTo>
                    <a:pt x="5985" y="3456"/>
                  </a:lnTo>
                  <a:lnTo>
                    <a:pt x="5933" y="3325"/>
                  </a:lnTo>
                  <a:lnTo>
                    <a:pt x="5789" y="3078"/>
                  </a:lnTo>
                  <a:lnTo>
                    <a:pt x="5633" y="2843"/>
                  </a:lnTo>
                  <a:lnTo>
                    <a:pt x="5463" y="2608"/>
                  </a:lnTo>
                  <a:lnTo>
                    <a:pt x="5268" y="2387"/>
                  </a:lnTo>
                  <a:lnTo>
                    <a:pt x="5085" y="2165"/>
                  </a:lnTo>
                  <a:lnTo>
                    <a:pt x="4707" y="1761"/>
                  </a:lnTo>
                  <a:lnTo>
                    <a:pt x="4473" y="1526"/>
                  </a:lnTo>
                  <a:lnTo>
                    <a:pt x="4225" y="1318"/>
                  </a:lnTo>
                  <a:lnTo>
                    <a:pt x="3964" y="1109"/>
                  </a:lnTo>
                  <a:lnTo>
                    <a:pt x="3690" y="927"/>
                  </a:lnTo>
                  <a:lnTo>
                    <a:pt x="3404" y="744"/>
                  </a:lnTo>
                  <a:lnTo>
                    <a:pt x="3104" y="588"/>
                  </a:lnTo>
                  <a:lnTo>
                    <a:pt x="2817" y="444"/>
                  </a:lnTo>
                  <a:lnTo>
                    <a:pt x="2517" y="327"/>
                  </a:lnTo>
                  <a:lnTo>
                    <a:pt x="2217" y="223"/>
                  </a:lnTo>
                  <a:lnTo>
                    <a:pt x="1904" y="131"/>
                  </a:lnTo>
                  <a:lnTo>
                    <a:pt x="1591" y="66"/>
                  </a:lnTo>
                  <a:lnTo>
                    <a:pt x="1278" y="27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381982" y="1903041"/>
              <a:ext cx="213413" cy="339057"/>
            </a:xfrm>
            <a:custGeom>
              <a:avLst/>
              <a:gdLst/>
              <a:ahLst/>
              <a:cxnLst/>
              <a:rect l="l" t="t" r="r" b="b"/>
              <a:pathLst>
                <a:path w="6976" h="11083" extrusionOk="0">
                  <a:moveTo>
                    <a:pt x="4407" y="1"/>
                  </a:moveTo>
                  <a:lnTo>
                    <a:pt x="4302" y="14"/>
                  </a:lnTo>
                  <a:lnTo>
                    <a:pt x="4185" y="40"/>
                  </a:lnTo>
                  <a:lnTo>
                    <a:pt x="4068" y="92"/>
                  </a:lnTo>
                  <a:lnTo>
                    <a:pt x="3950" y="144"/>
                  </a:lnTo>
                  <a:lnTo>
                    <a:pt x="3833" y="222"/>
                  </a:lnTo>
                  <a:lnTo>
                    <a:pt x="2738" y="992"/>
                  </a:lnTo>
                  <a:lnTo>
                    <a:pt x="1982" y="1539"/>
                  </a:lnTo>
                  <a:lnTo>
                    <a:pt x="1617" y="1826"/>
                  </a:lnTo>
                  <a:lnTo>
                    <a:pt x="1252" y="2126"/>
                  </a:lnTo>
                  <a:lnTo>
                    <a:pt x="900" y="2426"/>
                  </a:lnTo>
                  <a:lnTo>
                    <a:pt x="574" y="2765"/>
                  </a:lnTo>
                  <a:lnTo>
                    <a:pt x="430" y="2934"/>
                  </a:lnTo>
                  <a:lnTo>
                    <a:pt x="274" y="3104"/>
                  </a:lnTo>
                  <a:lnTo>
                    <a:pt x="131" y="3286"/>
                  </a:lnTo>
                  <a:lnTo>
                    <a:pt x="0" y="3482"/>
                  </a:lnTo>
                  <a:lnTo>
                    <a:pt x="326" y="3417"/>
                  </a:lnTo>
                  <a:lnTo>
                    <a:pt x="639" y="3351"/>
                  </a:lnTo>
                  <a:lnTo>
                    <a:pt x="952" y="3273"/>
                  </a:lnTo>
                  <a:lnTo>
                    <a:pt x="1265" y="3182"/>
                  </a:lnTo>
                  <a:lnTo>
                    <a:pt x="1578" y="3078"/>
                  </a:lnTo>
                  <a:lnTo>
                    <a:pt x="1891" y="2960"/>
                  </a:lnTo>
                  <a:lnTo>
                    <a:pt x="2190" y="2843"/>
                  </a:lnTo>
                  <a:lnTo>
                    <a:pt x="2490" y="2713"/>
                  </a:lnTo>
                  <a:lnTo>
                    <a:pt x="2777" y="2569"/>
                  </a:lnTo>
                  <a:lnTo>
                    <a:pt x="3064" y="2426"/>
                  </a:lnTo>
                  <a:lnTo>
                    <a:pt x="3351" y="2269"/>
                  </a:lnTo>
                  <a:lnTo>
                    <a:pt x="3638" y="2100"/>
                  </a:lnTo>
                  <a:lnTo>
                    <a:pt x="3911" y="1917"/>
                  </a:lnTo>
                  <a:lnTo>
                    <a:pt x="4172" y="1735"/>
                  </a:lnTo>
                  <a:lnTo>
                    <a:pt x="4446" y="1539"/>
                  </a:lnTo>
                  <a:lnTo>
                    <a:pt x="4694" y="1344"/>
                  </a:lnTo>
                  <a:lnTo>
                    <a:pt x="4798" y="1826"/>
                  </a:lnTo>
                  <a:lnTo>
                    <a:pt x="4889" y="2308"/>
                  </a:lnTo>
                  <a:lnTo>
                    <a:pt x="4967" y="2791"/>
                  </a:lnTo>
                  <a:lnTo>
                    <a:pt x="5020" y="3273"/>
                  </a:lnTo>
                  <a:lnTo>
                    <a:pt x="5059" y="3769"/>
                  </a:lnTo>
                  <a:lnTo>
                    <a:pt x="5098" y="4251"/>
                  </a:lnTo>
                  <a:lnTo>
                    <a:pt x="5111" y="4746"/>
                  </a:lnTo>
                  <a:lnTo>
                    <a:pt x="5124" y="5229"/>
                  </a:lnTo>
                  <a:lnTo>
                    <a:pt x="5137" y="5737"/>
                  </a:lnTo>
                  <a:lnTo>
                    <a:pt x="5176" y="6246"/>
                  </a:lnTo>
                  <a:lnTo>
                    <a:pt x="5241" y="6741"/>
                  </a:lnTo>
                  <a:lnTo>
                    <a:pt x="5332" y="7250"/>
                  </a:lnTo>
                  <a:lnTo>
                    <a:pt x="5437" y="7745"/>
                  </a:lnTo>
                  <a:lnTo>
                    <a:pt x="5554" y="8240"/>
                  </a:lnTo>
                  <a:lnTo>
                    <a:pt x="5697" y="8736"/>
                  </a:lnTo>
                  <a:lnTo>
                    <a:pt x="5854" y="9218"/>
                  </a:lnTo>
                  <a:lnTo>
                    <a:pt x="6050" y="9701"/>
                  </a:lnTo>
                  <a:lnTo>
                    <a:pt x="6141" y="9948"/>
                  </a:lnTo>
                  <a:lnTo>
                    <a:pt x="6258" y="10183"/>
                  </a:lnTo>
                  <a:lnTo>
                    <a:pt x="6375" y="10418"/>
                  </a:lnTo>
                  <a:lnTo>
                    <a:pt x="6506" y="10639"/>
                  </a:lnTo>
                  <a:lnTo>
                    <a:pt x="6636" y="10874"/>
                  </a:lnTo>
                  <a:lnTo>
                    <a:pt x="6793" y="11083"/>
                  </a:lnTo>
                  <a:lnTo>
                    <a:pt x="6936" y="11043"/>
                  </a:lnTo>
                  <a:lnTo>
                    <a:pt x="6962" y="10014"/>
                  </a:lnTo>
                  <a:lnTo>
                    <a:pt x="6975" y="9023"/>
                  </a:lnTo>
                  <a:lnTo>
                    <a:pt x="6949" y="8032"/>
                  </a:lnTo>
                  <a:lnTo>
                    <a:pt x="6910" y="7054"/>
                  </a:lnTo>
                  <a:lnTo>
                    <a:pt x="6884" y="6298"/>
                  </a:lnTo>
                  <a:lnTo>
                    <a:pt x="6858" y="5529"/>
                  </a:lnTo>
                  <a:lnTo>
                    <a:pt x="6832" y="4746"/>
                  </a:lnTo>
                  <a:lnTo>
                    <a:pt x="6780" y="3964"/>
                  </a:lnTo>
                  <a:lnTo>
                    <a:pt x="6754" y="3573"/>
                  </a:lnTo>
                  <a:lnTo>
                    <a:pt x="6714" y="3195"/>
                  </a:lnTo>
                  <a:lnTo>
                    <a:pt x="6662" y="2804"/>
                  </a:lnTo>
                  <a:lnTo>
                    <a:pt x="6610" y="2426"/>
                  </a:lnTo>
                  <a:lnTo>
                    <a:pt x="6545" y="2048"/>
                  </a:lnTo>
                  <a:lnTo>
                    <a:pt x="6454" y="1683"/>
                  </a:lnTo>
                  <a:lnTo>
                    <a:pt x="6362" y="1318"/>
                  </a:lnTo>
                  <a:lnTo>
                    <a:pt x="6258" y="966"/>
                  </a:lnTo>
                  <a:lnTo>
                    <a:pt x="6219" y="861"/>
                  </a:lnTo>
                  <a:lnTo>
                    <a:pt x="6180" y="770"/>
                  </a:lnTo>
                  <a:lnTo>
                    <a:pt x="6128" y="679"/>
                  </a:lnTo>
                  <a:lnTo>
                    <a:pt x="6063" y="601"/>
                  </a:lnTo>
                  <a:lnTo>
                    <a:pt x="5984" y="522"/>
                  </a:lnTo>
                  <a:lnTo>
                    <a:pt x="5880" y="470"/>
                  </a:lnTo>
                  <a:lnTo>
                    <a:pt x="5789" y="431"/>
                  </a:lnTo>
                  <a:lnTo>
                    <a:pt x="5684" y="392"/>
                  </a:lnTo>
                  <a:lnTo>
                    <a:pt x="5437" y="288"/>
                  </a:lnTo>
                  <a:lnTo>
                    <a:pt x="5202" y="196"/>
                  </a:lnTo>
                  <a:lnTo>
                    <a:pt x="4967" y="105"/>
                  </a:lnTo>
                  <a:lnTo>
                    <a:pt x="4746" y="40"/>
                  </a:lnTo>
                  <a:lnTo>
                    <a:pt x="4628" y="14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529530" y="2039055"/>
              <a:ext cx="128060" cy="694817"/>
            </a:xfrm>
            <a:custGeom>
              <a:avLst/>
              <a:gdLst/>
              <a:ahLst/>
              <a:cxnLst/>
              <a:rect l="l" t="t" r="r" b="b"/>
              <a:pathLst>
                <a:path w="4186" h="22712" extrusionOk="0">
                  <a:moveTo>
                    <a:pt x="1" y="1"/>
                  </a:moveTo>
                  <a:lnTo>
                    <a:pt x="1" y="22712"/>
                  </a:lnTo>
                  <a:lnTo>
                    <a:pt x="4186" y="22712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611303" y="1784189"/>
              <a:ext cx="92573" cy="228189"/>
            </a:xfrm>
            <a:custGeom>
              <a:avLst/>
              <a:gdLst/>
              <a:ahLst/>
              <a:cxnLst/>
              <a:rect l="l" t="t" r="r" b="b"/>
              <a:pathLst>
                <a:path w="3026" h="7459" extrusionOk="0">
                  <a:moveTo>
                    <a:pt x="2908" y="1"/>
                  </a:moveTo>
                  <a:lnTo>
                    <a:pt x="2660" y="444"/>
                  </a:lnTo>
                  <a:lnTo>
                    <a:pt x="2439" y="900"/>
                  </a:lnTo>
                  <a:lnTo>
                    <a:pt x="2008" y="1800"/>
                  </a:lnTo>
                  <a:lnTo>
                    <a:pt x="1578" y="2699"/>
                  </a:lnTo>
                  <a:lnTo>
                    <a:pt x="1161" y="3599"/>
                  </a:lnTo>
                  <a:lnTo>
                    <a:pt x="1057" y="3821"/>
                  </a:lnTo>
                  <a:lnTo>
                    <a:pt x="939" y="4042"/>
                  </a:lnTo>
                  <a:lnTo>
                    <a:pt x="705" y="4486"/>
                  </a:lnTo>
                  <a:lnTo>
                    <a:pt x="587" y="4694"/>
                  </a:lnTo>
                  <a:lnTo>
                    <a:pt x="496" y="4916"/>
                  </a:lnTo>
                  <a:lnTo>
                    <a:pt x="405" y="5150"/>
                  </a:lnTo>
                  <a:lnTo>
                    <a:pt x="327" y="5385"/>
                  </a:lnTo>
                  <a:lnTo>
                    <a:pt x="209" y="5854"/>
                  </a:lnTo>
                  <a:lnTo>
                    <a:pt x="118" y="6337"/>
                  </a:lnTo>
                  <a:lnTo>
                    <a:pt x="79" y="6585"/>
                  </a:lnTo>
                  <a:lnTo>
                    <a:pt x="40" y="6845"/>
                  </a:lnTo>
                  <a:lnTo>
                    <a:pt x="14" y="7106"/>
                  </a:lnTo>
                  <a:lnTo>
                    <a:pt x="1" y="7380"/>
                  </a:lnTo>
                  <a:lnTo>
                    <a:pt x="105" y="7458"/>
                  </a:lnTo>
                  <a:lnTo>
                    <a:pt x="235" y="7380"/>
                  </a:lnTo>
                  <a:lnTo>
                    <a:pt x="353" y="7302"/>
                  </a:lnTo>
                  <a:lnTo>
                    <a:pt x="574" y="7132"/>
                  </a:lnTo>
                  <a:lnTo>
                    <a:pt x="770" y="6950"/>
                  </a:lnTo>
                  <a:lnTo>
                    <a:pt x="952" y="6754"/>
                  </a:lnTo>
                  <a:lnTo>
                    <a:pt x="1122" y="6545"/>
                  </a:lnTo>
                  <a:lnTo>
                    <a:pt x="1278" y="6337"/>
                  </a:lnTo>
                  <a:lnTo>
                    <a:pt x="1422" y="6115"/>
                  </a:lnTo>
                  <a:lnTo>
                    <a:pt x="1552" y="5894"/>
                  </a:lnTo>
                  <a:lnTo>
                    <a:pt x="1669" y="5672"/>
                  </a:lnTo>
                  <a:lnTo>
                    <a:pt x="1774" y="5437"/>
                  </a:lnTo>
                  <a:lnTo>
                    <a:pt x="1865" y="5203"/>
                  </a:lnTo>
                  <a:lnTo>
                    <a:pt x="1930" y="4955"/>
                  </a:lnTo>
                  <a:lnTo>
                    <a:pt x="2048" y="4459"/>
                  </a:lnTo>
                  <a:lnTo>
                    <a:pt x="2165" y="3964"/>
                  </a:lnTo>
                  <a:lnTo>
                    <a:pt x="2413" y="2999"/>
                  </a:lnTo>
                  <a:lnTo>
                    <a:pt x="2634" y="2008"/>
                  </a:lnTo>
                  <a:lnTo>
                    <a:pt x="2830" y="1031"/>
                  </a:lnTo>
                  <a:lnTo>
                    <a:pt x="3025" y="53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933282" y="2696366"/>
              <a:ext cx="360563" cy="37506"/>
            </a:xfrm>
            <a:custGeom>
              <a:avLst/>
              <a:gdLst/>
              <a:ahLst/>
              <a:cxnLst/>
              <a:rect l="l" t="t" r="r" b="b"/>
              <a:pathLst>
                <a:path w="11786" h="1226" extrusionOk="0">
                  <a:moveTo>
                    <a:pt x="0" y="0"/>
                  </a:moveTo>
                  <a:lnTo>
                    <a:pt x="2855" y="913"/>
                  </a:lnTo>
                  <a:lnTo>
                    <a:pt x="2855" y="1226"/>
                  </a:lnTo>
                  <a:lnTo>
                    <a:pt x="8931" y="1226"/>
                  </a:lnTo>
                  <a:lnTo>
                    <a:pt x="8931" y="913"/>
                  </a:lnTo>
                  <a:lnTo>
                    <a:pt x="11786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36463" y="2562738"/>
              <a:ext cx="298369" cy="133659"/>
            </a:xfrm>
            <a:custGeom>
              <a:avLst/>
              <a:gdLst/>
              <a:ahLst/>
              <a:cxnLst/>
              <a:rect l="l" t="t" r="r" b="b"/>
              <a:pathLst>
                <a:path w="9753" h="4369" extrusionOk="0">
                  <a:moveTo>
                    <a:pt x="1669" y="1187"/>
                  </a:moveTo>
                  <a:lnTo>
                    <a:pt x="1747" y="1200"/>
                  </a:lnTo>
                  <a:lnTo>
                    <a:pt x="1826" y="1213"/>
                  </a:lnTo>
                  <a:lnTo>
                    <a:pt x="1982" y="1252"/>
                  </a:lnTo>
                  <a:lnTo>
                    <a:pt x="2047" y="1487"/>
                  </a:lnTo>
                  <a:lnTo>
                    <a:pt x="2113" y="1709"/>
                  </a:lnTo>
                  <a:lnTo>
                    <a:pt x="2204" y="1930"/>
                  </a:lnTo>
                  <a:lnTo>
                    <a:pt x="2295" y="2139"/>
                  </a:lnTo>
                  <a:lnTo>
                    <a:pt x="2386" y="2334"/>
                  </a:lnTo>
                  <a:lnTo>
                    <a:pt x="2491" y="2530"/>
                  </a:lnTo>
                  <a:lnTo>
                    <a:pt x="2595" y="2699"/>
                  </a:lnTo>
                  <a:lnTo>
                    <a:pt x="2712" y="2869"/>
                  </a:lnTo>
                  <a:lnTo>
                    <a:pt x="2712" y="2869"/>
                  </a:lnTo>
                  <a:lnTo>
                    <a:pt x="2269" y="2856"/>
                  </a:lnTo>
                  <a:lnTo>
                    <a:pt x="1669" y="2856"/>
                  </a:lnTo>
                  <a:lnTo>
                    <a:pt x="1578" y="2843"/>
                  </a:lnTo>
                  <a:lnTo>
                    <a:pt x="1500" y="2830"/>
                  </a:lnTo>
                  <a:lnTo>
                    <a:pt x="1422" y="2817"/>
                  </a:lnTo>
                  <a:lnTo>
                    <a:pt x="1343" y="2791"/>
                  </a:lnTo>
                  <a:lnTo>
                    <a:pt x="1278" y="2752"/>
                  </a:lnTo>
                  <a:lnTo>
                    <a:pt x="1200" y="2712"/>
                  </a:lnTo>
                  <a:lnTo>
                    <a:pt x="1083" y="2608"/>
                  </a:lnTo>
                  <a:lnTo>
                    <a:pt x="978" y="2491"/>
                  </a:lnTo>
                  <a:lnTo>
                    <a:pt x="939" y="2413"/>
                  </a:lnTo>
                  <a:lnTo>
                    <a:pt x="900" y="2347"/>
                  </a:lnTo>
                  <a:lnTo>
                    <a:pt x="874" y="2269"/>
                  </a:lnTo>
                  <a:lnTo>
                    <a:pt x="861" y="2191"/>
                  </a:lnTo>
                  <a:lnTo>
                    <a:pt x="848" y="2113"/>
                  </a:lnTo>
                  <a:lnTo>
                    <a:pt x="835" y="2021"/>
                  </a:lnTo>
                  <a:lnTo>
                    <a:pt x="848" y="1943"/>
                  </a:lnTo>
                  <a:lnTo>
                    <a:pt x="861" y="1852"/>
                  </a:lnTo>
                  <a:lnTo>
                    <a:pt x="874" y="1774"/>
                  </a:lnTo>
                  <a:lnTo>
                    <a:pt x="900" y="1695"/>
                  </a:lnTo>
                  <a:lnTo>
                    <a:pt x="939" y="1630"/>
                  </a:lnTo>
                  <a:lnTo>
                    <a:pt x="978" y="1565"/>
                  </a:lnTo>
                  <a:lnTo>
                    <a:pt x="1083" y="1435"/>
                  </a:lnTo>
                  <a:lnTo>
                    <a:pt x="1200" y="1330"/>
                  </a:lnTo>
                  <a:lnTo>
                    <a:pt x="1278" y="1291"/>
                  </a:lnTo>
                  <a:lnTo>
                    <a:pt x="1343" y="1265"/>
                  </a:lnTo>
                  <a:lnTo>
                    <a:pt x="1422" y="1226"/>
                  </a:lnTo>
                  <a:lnTo>
                    <a:pt x="1500" y="1213"/>
                  </a:lnTo>
                  <a:lnTo>
                    <a:pt x="1578" y="1200"/>
                  </a:lnTo>
                  <a:lnTo>
                    <a:pt x="1669" y="1187"/>
                  </a:lnTo>
                  <a:close/>
                  <a:moveTo>
                    <a:pt x="1826" y="1"/>
                  </a:moveTo>
                  <a:lnTo>
                    <a:pt x="1839" y="366"/>
                  </a:lnTo>
                  <a:lnTo>
                    <a:pt x="1669" y="353"/>
                  </a:lnTo>
                  <a:lnTo>
                    <a:pt x="1500" y="366"/>
                  </a:lnTo>
                  <a:lnTo>
                    <a:pt x="1330" y="379"/>
                  </a:lnTo>
                  <a:lnTo>
                    <a:pt x="1174" y="431"/>
                  </a:lnTo>
                  <a:lnTo>
                    <a:pt x="1017" y="483"/>
                  </a:lnTo>
                  <a:lnTo>
                    <a:pt x="874" y="548"/>
                  </a:lnTo>
                  <a:lnTo>
                    <a:pt x="731" y="639"/>
                  </a:lnTo>
                  <a:lnTo>
                    <a:pt x="600" y="731"/>
                  </a:lnTo>
                  <a:lnTo>
                    <a:pt x="483" y="835"/>
                  </a:lnTo>
                  <a:lnTo>
                    <a:pt x="379" y="965"/>
                  </a:lnTo>
                  <a:lnTo>
                    <a:pt x="287" y="1083"/>
                  </a:lnTo>
                  <a:lnTo>
                    <a:pt x="196" y="1226"/>
                  </a:lnTo>
                  <a:lnTo>
                    <a:pt x="131" y="1370"/>
                  </a:lnTo>
                  <a:lnTo>
                    <a:pt x="66" y="1526"/>
                  </a:lnTo>
                  <a:lnTo>
                    <a:pt x="27" y="1682"/>
                  </a:lnTo>
                  <a:lnTo>
                    <a:pt x="0" y="1852"/>
                  </a:lnTo>
                  <a:lnTo>
                    <a:pt x="0" y="2021"/>
                  </a:lnTo>
                  <a:lnTo>
                    <a:pt x="0" y="2191"/>
                  </a:lnTo>
                  <a:lnTo>
                    <a:pt x="27" y="2360"/>
                  </a:lnTo>
                  <a:lnTo>
                    <a:pt x="66" y="2517"/>
                  </a:lnTo>
                  <a:lnTo>
                    <a:pt x="131" y="2673"/>
                  </a:lnTo>
                  <a:lnTo>
                    <a:pt x="196" y="2817"/>
                  </a:lnTo>
                  <a:lnTo>
                    <a:pt x="287" y="2960"/>
                  </a:lnTo>
                  <a:lnTo>
                    <a:pt x="379" y="3090"/>
                  </a:lnTo>
                  <a:lnTo>
                    <a:pt x="483" y="3208"/>
                  </a:lnTo>
                  <a:lnTo>
                    <a:pt x="600" y="3312"/>
                  </a:lnTo>
                  <a:lnTo>
                    <a:pt x="731" y="3403"/>
                  </a:lnTo>
                  <a:lnTo>
                    <a:pt x="874" y="3495"/>
                  </a:lnTo>
                  <a:lnTo>
                    <a:pt x="1017" y="3560"/>
                  </a:lnTo>
                  <a:lnTo>
                    <a:pt x="1174" y="3625"/>
                  </a:lnTo>
                  <a:lnTo>
                    <a:pt x="1330" y="3664"/>
                  </a:lnTo>
                  <a:lnTo>
                    <a:pt x="1500" y="3690"/>
                  </a:lnTo>
                  <a:lnTo>
                    <a:pt x="2256" y="3690"/>
                  </a:lnTo>
                  <a:lnTo>
                    <a:pt x="2673" y="3716"/>
                  </a:lnTo>
                  <a:lnTo>
                    <a:pt x="2869" y="3729"/>
                  </a:lnTo>
                  <a:lnTo>
                    <a:pt x="3064" y="3768"/>
                  </a:lnTo>
                  <a:lnTo>
                    <a:pt x="3260" y="3808"/>
                  </a:lnTo>
                  <a:lnTo>
                    <a:pt x="3468" y="3873"/>
                  </a:lnTo>
                  <a:lnTo>
                    <a:pt x="3494" y="3795"/>
                  </a:lnTo>
                  <a:lnTo>
                    <a:pt x="3768" y="4055"/>
                  </a:lnTo>
                  <a:lnTo>
                    <a:pt x="4003" y="4225"/>
                  </a:lnTo>
                  <a:lnTo>
                    <a:pt x="4159" y="4342"/>
                  </a:lnTo>
                  <a:lnTo>
                    <a:pt x="4212" y="4368"/>
                  </a:lnTo>
                  <a:lnTo>
                    <a:pt x="7380" y="4368"/>
                  </a:lnTo>
                  <a:lnTo>
                    <a:pt x="7471" y="4303"/>
                  </a:lnTo>
                  <a:lnTo>
                    <a:pt x="7745" y="4094"/>
                  </a:lnTo>
                  <a:lnTo>
                    <a:pt x="7927" y="3938"/>
                  </a:lnTo>
                  <a:lnTo>
                    <a:pt x="8123" y="3755"/>
                  </a:lnTo>
                  <a:lnTo>
                    <a:pt x="8344" y="3534"/>
                  </a:lnTo>
                  <a:lnTo>
                    <a:pt x="8566" y="3273"/>
                  </a:lnTo>
                  <a:lnTo>
                    <a:pt x="8788" y="2986"/>
                  </a:lnTo>
                  <a:lnTo>
                    <a:pt x="9009" y="2660"/>
                  </a:lnTo>
                  <a:lnTo>
                    <a:pt x="9114" y="2478"/>
                  </a:lnTo>
                  <a:lnTo>
                    <a:pt x="9205" y="2295"/>
                  </a:lnTo>
                  <a:lnTo>
                    <a:pt x="9296" y="2100"/>
                  </a:lnTo>
                  <a:lnTo>
                    <a:pt x="9387" y="1904"/>
                  </a:lnTo>
                  <a:lnTo>
                    <a:pt x="9466" y="1695"/>
                  </a:lnTo>
                  <a:lnTo>
                    <a:pt x="9544" y="1474"/>
                  </a:lnTo>
                  <a:lnTo>
                    <a:pt x="9596" y="1252"/>
                  </a:lnTo>
                  <a:lnTo>
                    <a:pt x="9661" y="1018"/>
                  </a:lnTo>
                  <a:lnTo>
                    <a:pt x="9700" y="783"/>
                  </a:lnTo>
                  <a:lnTo>
                    <a:pt x="9726" y="535"/>
                  </a:lnTo>
                  <a:lnTo>
                    <a:pt x="9752" y="274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039377" y="2266786"/>
              <a:ext cx="78194" cy="268480"/>
            </a:xfrm>
            <a:custGeom>
              <a:avLst/>
              <a:gdLst/>
              <a:ahLst/>
              <a:cxnLst/>
              <a:rect l="l" t="t" r="r" b="b"/>
              <a:pathLst>
                <a:path w="2556" h="8776" extrusionOk="0">
                  <a:moveTo>
                    <a:pt x="1512" y="1"/>
                  </a:moveTo>
                  <a:lnTo>
                    <a:pt x="1669" y="288"/>
                  </a:lnTo>
                  <a:lnTo>
                    <a:pt x="1799" y="575"/>
                  </a:lnTo>
                  <a:lnTo>
                    <a:pt x="1864" y="718"/>
                  </a:lnTo>
                  <a:lnTo>
                    <a:pt x="1917" y="861"/>
                  </a:lnTo>
                  <a:lnTo>
                    <a:pt x="1956" y="1018"/>
                  </a:lnTo>
                  <a:lnTo>
                    <a:pt x="1982" y="1161"/>
                  </a:lnTo>
                  <a:lnTo>
                    <a:pt x="2008" y="1305"/>
                  </a:lnTo>
                  <a:lnTo>
                    <a:pt x="2021" y="1448"/>
                  </a:lnTo>
                  <a:lnTo>
                    <a:pt x="2021" y="1578"/>
                  </a:lnTo>
                  <a:lnTo>
                    <a:pt x="2008" y="1722"/>
                  </a:lnTo>
                  <a:lnTo>
                    <a:pt x="1995" y="1787"/>
                  </a:lnTo>
                  <a:lnTo>
                    <a:pt x="1982" y="1852"/>
                  </a:lnTo>
                  <a:lnTo>
                    <a:pt x="1956" y="1917"/>
                  </a:lnTo>
                  <a:lnTo>
                    <a:pt x="1943" y="1983"/>
                  </a:lnTo>
                  <a:lnTo>
                    <a:pt x="1917" y="2048"/>
                  </a:lnTo>
                  <a:lnTo>
                    <a:pt x="1891" y="2100"/>
                  </a:lnTo>
                  <a:lnTo>
                    <a:pt x="1838" y="2217"/>
                  </a:lnTo>
                  <a:lnTo>
                    <a:pt x="1773" y="2335"/>
                  </a:lnTo>
                  <a:lnTo>
                    <a:pt x="1734" y="2400"/>
                  </a:lnTo>
                  <a:lnTo>
                    <a:pt x="1695" y="2452"/>
                  </a:lnTo>
                  <a:lnTo>
                    <a:pt x="1656" y="2504"/>
                  </a:lnTo>
                  <a:lnTo>
                    <a:pt x="1617" y="2556"/>
                  </a:lnTo>
                  <a:lnTo>
                    <a:pt x="1525" y="2647"/>
                  </a:lnTo>
                  <a:lnTo>
                    <a:pt x="1317" y="2830"/>
                  </a:lnTo>
                  <a:lnTo>
                    <a:pt x="1069" y="3013"/>
                  </a:lnTo>
                  <a:lnTo>
                    <a:pt x="808" y="3221"/>
                  </a:lnTo>
                  <a:lnTo>
                    <a:pt x="665" y="3338"/>
                  </a:lnTo>
                  <a:lnTo>
                    <a:pt x="535" y="3469"/>
                  </a:lnTo>
                  <a:lnTo>
                    <a:pt x="404" y="3625"/>
                  </a:lnTo>
                  <a:lnTo>
                    <a:pt x="287" y="3795"/>
                  </a:lnTo>
                  <a:lnTo>
                    <a:pt x="183" y="3964"/>
                  </a:lnTo>
                  <a:lnTo>
                    <a:pt x="104" y="4160"/>
                  </a:lnTo>
                  <a:lnTo>
                    <a:pt x="52" y="4355"/>
                  </a:lnTo>
                  <a:lnTo>
                    <a:pt x="13" y="4564"/>
                  </a:lnTo>
                  <a:lnTo>
                    <a:pt x="0" y="4773"/>
                  </a:lnTo>
                  <a:lnTo>
                    <a:pt x="26" y="4994"/>
                  </a:lnTo>
                  <a:lnTo>
                    <a:pt x="39" y="5099"/>
                  </a:lnTo>
                  <a:lnTo>
                    <a:pt x="78" y="5203"/>
                  </a:lnTo>
                  <a:lnTo>
                    <a:pt x="104" y="5307"/>
                  </a:lnTo>
                  <a:lnTo>
                    <a:pt x="157" y="5411"/>
                  </a:lnTo>
                  <a:lnTo>
                    <a:pt x="196" y="5503"/>
                  </a:lnTo>
                  <a:lnTo>
                    <a:pt x="248" y="5594"/>
                  </a:lnTo>
                  <a:lnTo>
                    <a:pt x="313" y="5672"/>
                  </a:lnTo>
                  <a:lnTo>
                    <a:pt x="365" y="5750"/>
                  </a:lnTo>
                  <a:lnTo>
                    <a:pt x="496" y="5894"/>
                  </a:lnTo>
                  <a:lnTo>
                    <a:pt x="626" y="6024"/>
                  </a:lnTo>
                  <a:lnTo>
                    <a:pt x="756" y="6155"/>
                  </a:lnTo>
                  <a:lnTo>
                    <a:pt x="887" y="6259"/>
                  </a:lnTo>
                  <a:lnTo>
                    <a:pt x="1147" y="6467"/>
                  </a:lnTo>
                  <a:lnTo>
                    <a:pt x="1382" y="6650"/>
                  </a:lnTo>
                  <a:lnTo>
                    <a:pt x="1499" y="6754"/>
                  </a:lnTo>
                  <a:lnTo>
                    <a:pt x="1604" y="6846"/>
                  </a:lnTo>
                  <a:lnTo>
                    <a:pt x="1708" y="6937"/>
                  </a:lnTo>
                  <a:lnTo>
                    <a:pt x="1799" y="7054"/>
                  </a:lnTo>
                  <a:lnTo>
                    <a:pt x="1877" y="7158"/>
                  </a:lnTo>
                  <a:lnTo>
                    <a:pt x="1956" y="7276"/>
                  </a:lnTo>
                  <a:lnTo>
                    <a:pt x="2021" y="7406"/>
                  </a:lnTo>
                  <a:lnTo>
                    <a:pt x="2086" y="7550"/>
                  </a:lnTo>
                  <a:lnTo>
                    <a:pt x="2138" y="7680"/>
                  </a:lnTo>
                  <a:lnTo>
                    <a:pt x="2177" y="7823"/>
                  </a:lnTo>
                  <a:lnTo>
                    <a:pt x="2256" y="8136"/>
                  </a:lnTo>
                  <a:lnTo>
                    <a:pt x="2295" y="8449"/>
                  </a:lnTo>
                  <a:lnTo>
                    <a:pt x="2347" y="8775"/>
                  </a:lnTo>
                  <a:lnTo>
                    <a:pt x="2425" y="8449"/>
                  </a:lnTo>
                  <a:lnTo>
                    <a:pt x="2464" y="8293"/>
                  </a:lnTo>
                  <a:lnTo>
                    <a:pt x="2477" y="8123"/>
                  </a:lnTo>
                  <a:lnTo>
                    <a:pt x="2503" y="7954"/>
                  </a:lnTo>
                  <a:lnTo>
                    <a:pt x="2503" y="7784"/>
                  </a:lnTo>
                  <a:lnTo>
                    <a:pt x="2503" y="7615"/>
                  </a:lnTo>
                  <a:lnTo>
                    <a:pt x="2477" y="7445"/>
                  </a:lnTo>
                  <a:lnTo>
                    <a:pt x="2451" y="7263"/>
                  </a:lnTo>
                  <a:lnTo>
                    <a:pt x="2399" y="7093"/>
                  </a:lnTo>
                  <a:lnTo>
                    <a:pt x="2347" y="6924"/>
                  </a:lnTo>
                  <a:lnTo>
                    <a:pt x="2269" y="6754"/>
                  </a:lnTo>
                  <a:lnTo>
                    <a:pt x="2177" y="6598"/>
                  </a:lnTo>
                  <a:lnTo>
                    <a:pt x="2073" y="6441"/>
                  </a:lnTo>
                  <a:lnTo>
                    <a:pt x="1956" y="6298"/>
                  </a:lnTo>
                  <a:lnTo>
                    <a:pt x="1838" y="6168"/>
                  </a:lnTo>
                  <a:lnTo>
                    <a:pt x="1604" y="5933"/>
                  </a:lnTo>
                  <a:lnTo>
                    <a:pt x="1382" y="5711"/>
                  </a:lnTo>
                  <a:lnTo>
                    <a:pt x="1173" y="5490"/>
                  </a:lnTo>
                  <a:lnTo>
                    <a:pt x="1082" y="5385"/>
                  </a:lnTo>
                  <a:lnTo>
                    <a:pt x="1004" y="5281"/>
                  </a:lnTo>
                  <a:lnTo>
                    <a:pt x="952" y="5177"/>
                  </a:lnTo>
                  <a:lnTo>
                    <a:pt x="900" y="5072"/>
                  </a:lnTo>
                  <a:lnTo>
                    <a:pt x="861" y="4981"/>
                  </a:lnTo>
                  <a:lnTo>
                    <a:pt x="848" y="4877"/>
                  </a:lnTo>
                  <a:lnTo>
                    <a:pt x="848" y="4773"/>
                  </a:lnTo>
                  <a:lnTo>
                    <a:pt x="848" y="4655"/>
                  </a:lnTo>
                  <a:lnTo>
                    <a:pt x="874" y="4551"/>
                  </a:lnTo>
                  <a:lnTo>
                    <a:pt x="900" y="4434"/>
                  </a:lnTo>
                  <a:lnTo>
                    <a:pt x="952" y="4329"/>
                  </a:lnTo>
                  <a:lnTo>
                    <a:pt x="1004" y="4225"/>
                  </a:lnTo>
                  <a:lnTo>
                    <a:pt x="1069" y="4134"/>
                  </a:lnTo>
                  <a:lnTo>
                    <a:pt x="1147" y="4029"/>
                  </a:lnTo>
                  <a:lnTo>
                    <a:pt x="1239" y="3938"/>
                  </a:lnTo>
                  <a:lnTo>
                    <a:pt x="1343" y="3834"/>
                  </a:lnTo>
                  <a:lnTo>
                    <a:pt x="1565" y="3638"/>
                  </a:lnTo>
                  <a:lnTo>
                    <a:pt x="1825" y="3417"/>
                  </a:lnTo>
                  <a:lnTo>
                    <a:pt x="1956" y="3286"/>
                  </a:lnTo>
                  <a:lnTo>
                    <a:pt x="2073" y="3143"/>
                  </a:lnTo>
                  <a:lnTo>
                    <a:pt x="2190" y="2986"/>
                  </a:lnTo>
                  <a:lnTo>
                    <a:pt x="2243" y="2908"/>
                  </a:lnTo>
                  <a:lnTo>
                    <a:pt x="2295" y="2830"/>
                  </a:lnTo>
                  <a:lnTo>
                    <a:pt x="2334" y="2739"/>
                  </a:lnTo>
                  <a:lnTo>
                    <a:pt x="2373" y="2661"/>
                  </a:lnTo>
                  <a:lnTo>
                    <a:pt x="2451" y="2478"/>
                  </a:lnTo>
                  <a:lnTo>
                    <a:pt x="2503" y="2295"/>
                  </a:lnTo>
                  <a:lnTo>
                    <a:pt x="2542" y="2113"/>
                  </a:lnTo>
                  <a:lnTo>
                    <a:pt x="2555" y="1917"/>
                  </a:lnTo>
                  <a:lnTo>
                    <a:pt x="2555" y="1735"/>
                  </a:lnTo>
                  <a:lnTo>
                    <a:pt x="2542" y="1552"/>
                  </a:lnTo>
                  <a:lnTo>
                    <a:pt x="2503" y="1370"/>
                  </a:lnTo>
                  <a:lnTo>
                    <a:pt x="2451" y="1200"/>
                  </a:lnTo>
                  <a:lnTo>
                    <a:pt x="2386" y="1031"/>
                  </a:lnTo>
                  <a:lnTo>
                    <a:pt x="2295" y="874"/>
                  </a:lnTo>
                  <a:lnTo>
                    <a:pt x="2216" y="718"/>
                  </a:lnTo>
                  <a:lnTo>
                    <a:pt x="2112" y="588"/>
                  </a:lnTo>
                  <a:lnTo>
                    <a:pt x="2008" y="457"/>
                  </a:lnTo>
                  <a:lnTo>
                    <a:pt x="1891" y="327"/>
                  </a:lnTo>
                  <a:lnTo>
                    <a:pt x="1773" y="209"/>
                  </a:lnTo>
                  <a:lnTo>
                    <a:pt x="1643" y="105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113166" y="2163505"/>
              <a:ext cx="59839" cy="237337"/>
            </a:xfrm>
            <a:custGeom>
              <a:avLst/>
              <a:gdLst/>
              <a:ahLst/>
              <a:cxnLst/>
              <a:rect l="l" t="t" r="r" b="b"/>
              <a:pathLst>
                <a:path w="1956" h="7758" extrusionOk="0">
                  <a:moveTo>
                    <a:pt x="508" y="0"/>
                  </a:moveTo>
                  <a:lnTo>
                    <a:pt x="430" y="118"/>
                  </a:lnTo>
                  <a:lnTo>
                    <a:pt x="365" y="235"/>
                  </a:lnTo>
                  <a:lnTo>
                    <a:pt x="300" y="352"/>
                  </a:lnTo>
                  <a:lnTo>
                    <a:pt x="235" y="470"/>
                  </a:lnTo>
                  <a:lnTo>
                    <a:pt x="183" y="600"/>
                  </a:lnTo>
                  <a:lnTo>
                    <a:pt x="143" y="730"/>
                  </a:lnTo>
                  <a:lnTo>
                    <a:pt x="104" y="874"/>
                  </a:lnTo>
                  <a:lnTo>
                    <a:pt x="65" y="1004"/>
                  </a:lnTo>
                  <a:lnTo>
                    <a:pt x="26" y="1278"/>
                  </a:lnTo>
                  <a:lnTo>
                    <a:pt x="0" y="1565"/>
                  </a:lnTo>
                  <a:lnTo>
                    <a:pt x="13" y="1852"/>
                  </a:lnTo>
                  <a:lnTo>
                    <a:pt x="39" y="2125"/>
                  </a:lnTo>
                  <a:lnTo>
                    <a:pt x="104" y="2412"/>
                  </a:lnTo>
                  <a:lnTo>
                    <a:pt x="130" y="2556"/>
                  </a:lnTo>
                  <a:lnTo>
                    <a:pt x="183" y="2686"/>
                  </a:lnTo>
                  <a:lnTo>
                    <a:pt x="235" y="2829"/>
                  </a:lnTo>
                  <a:lnTo>
                    <a:pt x="287" y="2960"/>
                  </a:lnTo>
                  <a:lnTo>
                    <a:pt x="417" y="3220"/>
                  </a:lnTo>
                  <a:lnTo>
                    <a:pt x="561" y="3468"/>
                  </a:lnTo>
                  <a:lnTo>
                    <a:pt x="704" y="3690"/>
                  </a:lnTo>
                  <a:lnTo>
                    <a:pt x="834" y="3885"/>
                  </a:lnTo>
                  <a:lnTo>
                    <a:pt x="939" y="4081"/>
                  </a:lnTo>
                  <a:lnTo>
                    <a:pt x="1030" y="4276"/>
                  </a:lnTo>
                  <a:lnTo>
                    <a:pt x="1095" y="4485"/>
                  </a:lnTo>
                  <a:lnTo>
                    <a:pt x="1134" y="4694"/>
                  </a:lnTo>
                  <a:lnTo>
                    <a:pt x="1160" y="4915"/>
                  </a:lnTo>
                  <a:lnTo>
                    <a:pt x="1160" y="5124"/>
                  </a:lnTo>
                  <a:lnTo>
                    <a:pt x="1147" y="5346"/>
                  </a:lnTo>
                  <a:lnTo>
                    <a:pt x="1108" y="5567"/>
                  </a:lnTo>
                  <a:lnTo>
                    <a:pt x="1043" y="5776"/>
                  </a:lnTo>
                  <a:lnTo>
                    <a:pt x="1004" y="5893"/>
                  </a:lnTo>
                  <a:lnTo>
                    <a:pt x="965" y="5997"/>
                  </a:lnTo>
                  <a:lnTo>
                    <a:pt x="913" y="6102"/>
                  </a:lnTo>
                  <a:lnTo>
                    <a:pt x="860" y="6206"/>
                  </a:lnTo>
                  <a:lnTo>
                    <a:pt x="730" y="6441"/>
                  </a:lnTo>
                  <a:lnTo>
                    <a:pt x="600" y="6675"/>
                  </a:lnTo>
                  <a:lnTo>
                    <a:pt x="495" y="6936"/>
                  </a:lnTo>
                  <a:lnTo>
                    <a:pt x="443" y="7066"/>
                  </a:lnTo>
                  <a:lnTo>
                    <a:pt x="417" y="7210"/>
                  </a:lnTo>
                  <a:lnTo>
                    <a:pt x="391" y="7353"/>
                  </a:lnTo>
                  <a:lnTo>
                    <a:pt x="404" y="7497"/>
                  </a:lnTo>
                  <a:lnTo>
                    <a:pt x="430" y="7627"/>
                  </a:lnTo>
                  <a:lnTo>
                    <a:pt x="469" y="7757"/>
                  </a:lnTo>
                  <a:lnTo>
                    <a:pt x="495" y="7627"/>
                  </a:lnTo>
                  <a:lnTo>
                    <a:pt x="522" y="7510"/>
                  </a:lnTo>
                  <a:lnTo>
                    <a:pt x="574" y="7392"/>
                  </a:lnTo>
                  <a:lnTo>
                    <a:pt x="626" y="7288"/>
                  </a:lnTo>
                  <a:lnTo>
                    <a:pt x="704" y="7184"/>
                  </a:lnTo>
                  <a:lnTo>
                    <a:pt x="782" y="7093"/>
                  </a:lnTo>
                  <a:lnTo>
                    <a:pt x="939" y="6910"/>
                  </a:lnTo>
                  <a:lnTo>
                    <a:pt x="1121" y="6727"/>
                  </a:lnTo>
                  <a:lnTo>
                    <a:pt x="1304" y="6532"/>
                  </a:lnTo>
                  <a:lnTo>
                    <a:pt x="1395" y="6428"/>
                  </a:lnTo>
                  <a:lnTo>
                    <a:pt x="1486" y="6310"/>
                  </a:lnTo>
                  <a:lnTo>
                    <a:pt x="1564" y="6193"/>
                  </a:lnTo>
                  <a:lnTo>
                    <a:pt x="1643" y="6063"/>
                  </a:lnTo>
                  <a:lnTo>
                    <a:pt x="1721" y="5919"/>
                  </a:lnTo>
                  <a:lnTo>
                    <a:pt x="1773" y="5789"/>
                  </a:lnTo>
                  <a:lnTo>
                    <a:pt x="1825" y="5645"/>
                  </a:lnTo>
                  <a:lnTo>
                    <a:pt x="1877" y="5502"/>
                  </a:lnTo>
                  <a:lnTo>
                    <a:pt x="1903" y="5359"/>
                  </a:lnTo>
                  <a:lnTo>
                    <a:pt x="1930" y="5202"/>
                  </a:lnTo>
                  <a:lnTo>
                    <a:pt x="1956" y="5059"/>
                  </a:lnTo>
                  <a:lnTo>
                    <a:pt x="1956" y="4902"/>
                  </a:lnTo>
                  <a:lnTo>
                    <a:pt x="1956" y="4746"/>
                  </a:lnTo>
                  <a:lnTo>
                    <a:pt x="1943" y="4602"/>
                  </a:lnTo>
                  <a:lnTo>
                    <a:pt x="1930" y="4446"/>
                  </a:lnTo>
                  <a:lnTo>
                    <a:pt x="1903" y="4290"/>
                  </a:lnTo>
                  <a:lnTo>
                    <a:pt x="1864" y="4146"/>
                  </a:lnTo>
                  <a:lnTo>
                    <a:pt x="1812" y="3990"/>
                  </a:lnTo>
                  <a:lnTo>
                    <a:pt x="1760" y="3846"/>
                  </a:lnTo>
                  <a:lnTo>
                    <a:pt x="1695" y="3703"/>
                  </a:lnTo>
                  <a:lnTo>
                    <a:pt x="1551" y="3455"/>
                  </a:lnTo>
                  <a:lnTo>
                    <a:pt x="1395" y="3220"/>
                  </a:lnTo>
                  <a:lnTo>
                    <a:pt x="1095" y="2803"/>
                  </a:lnTo>
                  <a:lnTo>
                    <a:pt x="978" y="2608"/>
                  </a:lnTo>
                  <a:lnTo>
                    <a:pt x="874" y="2412"/>
                  </a:lnTo>
                  <a:lnTo>
                    <a:pt x="769" y="2190"/>
                  </a:lnTo>
                  <a:lnTo>
                    <a:pt x="691" y="1982"/>
                  </a:lnTo>
                  <a:lnTo>
                    <a:pt x="613" y="1747"/>
                  </a:lnTo>
                  <a:lnTo>
                    <a:pt x="561" y="1513"/>
                  </a:lnTo>
                  <a:lnTo>
                    <a:pt x="508" y="1278"/>
                  </a:lnTo>
                  <a:lnTo>
                    <a:pt x="482" y="1030"/>
                  </a:lnTo>
                  <a:lnTo>
                    <a:pt x="469" y="782"/>
                  </a:lnTo>
                  <a:lnTo>
                    <a:pt x="469" y="522"/>
                  </a:lnTo>
                  <a:lnTo>
                    <a:pt x="482" y="261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extrusionOk="0">
                  <a:moveTo>
                    <a:pt x="3638" y="1"/>
                  </a:move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3638" y="1"/>
                  </a:lnTo>
                  <a:close/>
                </a:path>
              </a:pathLst>
            </a:custGeom>
            <a:solidFill>
              <a:srgbClr val="F6F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fill="none" extrusionOk="0">
                  <a:moveTo>
                    <a:pt x="3638" y="1"/>
                  </a:moveTo>
                  <a:lnTo>
                    <a:pt x="3638" y="1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7132" y="14"/>
                  </a:lnTo>
                  <a:lnTo>
                    <a:pt x="36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89128" y="2333814"/>
              <a:ext cx="193865" cy="136014"/>
            </a:xfrm>
            <a:custGeom>
              <a:avLst/>
              <a:gdLst/>
              <a:ahLst/>
              <a:cxnLst/>
              <a:rect l="l" t="t" r="r" b="b"/>
              <a:pathLst>
                <a:path w="6337" h="4446" extrusionOk="0">
                  <a:moveTo>
                    <a:pt x="0" y="0"/>
                  </a:moveTo>
                  <a:lnTo>
                    <a:pt x="0" y="2060"/>
                  </a:lnTo>
                  <a:lnTo>
                    <a:pt x="13" y="2295"/>
                  </a:lnTo>
                  <a:lnTo>
                    <a:pt x="39" y="2542"/>
                  </a:lnTo>
                  <a:lnTo>
                    <a:pt x="105" y="2764"/>
                  </a:lnTo>
                  <a:lnTo>
                    <a:pt x="183" y="2986"/>
                  </a:lnTo>
                  <a:lnTo>
                    <a:pt x="287" y="3194"/>
                  </a:lnTo>
                  <a:lnTo>
                    <a:pt x="405" y="3390"/>
                  </a:lnTo>
                  <a:lnTo>
                    <a:pt x="548" y="3572"/>
                  </a:lnTo>
                  <a:lnTo>
                    <a:pt x="691" y="3742"/>
                  </a:lnTo>
                  <a:lnTo>
                    <a:pt x="861" y="3898"/>
                  </a:lnTo>
                  <a:lnTo>
                    <a:pt x="1056" y="4042"/>
                  </a:lnTo>
                  <a:lnTo>
                    <a:pt x="1252" y="4159"/>
                  </a:lnTo>
                  <a:lnTo>
                    <a:pt x="1461" y="4250"/>
                  </a:lnTo>
                  <a:lnTo>
                    <a:pt x="1669" y="4342"/>
                  </a:lnTo>
                  <a:lnTo>
                    <a:pt x="1904" y="4394"/>
                  </a:lnTo>
                  <a:lnTo>
                    <a:pt x="2139" y="4433"/>
                  </a:lnTo>
                  <a:lnTo>
                    <a:pt x="2386" y="4446"/>
                  </a:lnTo>
                  <a:lnTo>
                    <a:pt x="3938" y="4446"/>
                  </a:lnTo>
                  <a:lnTo>
                    <a:pt x="4185" y="4433"/>
                  </a:lnTo>
                  <a:lnTo>
                    <a:pt x="4420" y="4394"/>
                  </a:lnTo>
                  <a:lnTo>
                    <a:pt x="4655" y="4342"/>
                  </a:lnTo>
                  <a:lnTo>
                    <a:pt x="4876" y="4250"/>
                  </a:lnTo>
                  <a:lnTo>
                    <a:pt x="5085" y="4159"/>
                  </a:lnTo>
                  <a:lnTo>
                    <a:pt x="5281" y="4042"/>
                  </a:lnTo>
                  <a:lnTo>
                    <a:pt x="5463" y="3898"/>
                  </a:lnTo>
                  <a:lnTo>
                    <a:pt x="5633" y="3742"/>
                  </a:lnTo>
                  <a:lnTo>
                    <a:pt x="5789" y="3572"/>
                  </a:lnTo>
                  <a:lnTo>
                    <a:pt x="5919" y="3390"/>
                  </a:lnTo>
                  <a:lnTo>
                    <a:pt x="6050" y="3194"/>
                  </a:lnTo>
                  <a:lnTo>
                    <a:pt x="6141" y="2986"/>
                  </a:lnTo>
                  <a:lnTo>
                    <a:pt x="6219" y="2764"/>
                  </a:lnTo>
                  <a:lnTo>
                    <a:pt x="6284" y="2542"/>
                  </a:lnTo>
                  <a:lnTo>
                    <a:pt x="6323" y="2295"/>
                  </a:lnTo>
                  <a:lnTo>
                    <a:pt x="6337" y="2060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106259" y="2367710"/>
              <a:ext cx="23189" cy="68221"/>
            </a:xfrm>
            <a:custGeom>
              <a:avLst/>
              <a:gdLst/>
              <a:ahLst/>
              <a:cxnLst/>
              <a:rect l="l" t="t" r="r" b="b"/>
              <a:pathLst>
                <a:path w="758" h="2230" extrusionOk="0">
                  <a:moveTo>
                    <a:pt x="379" y="0"/>
                  </a:moveTo>
                  <a:lnTo>
                    <a:pt x="301" y="13"/>
                  </a:lnTo>
                  <a:lnTo>
                    <a:pt x="236" y="26"/>
                  </a:lnTo>
                  <a:lnTo>
                    <a:pt x="170" y="66"/>
                  </a:lnTo>
                  <a:lnTo>
                    <a:pt x="105" y="105"/>
                  </a:lnTo>
                  <a:lnTo>
                    <a:pt x="66" y="170"/>
                  </a:lnTo>
                  <a:lnTo>
                    <a:pt x="27" y="235"/>
                  </a:lnTo>
                  <a:lnTo>
                    <a:pt x="14" y="300"/>
                  </a:lnTo>
                  <a:lnTo>
                    <a:pt x="1" y="378"/>
                  </a:lnTo>
                  <a:lnTo>
                    <a:pt x="1" y="1852"/>
                  </a:lnTo>
                  <a:lnTo>
                    <a:pt x="14" y="1930"/>
                  </a:lnTo>
                  <a:lnTo>
                    <a:pt x="27" y="1995"/>
                  </a:lnTo>
                  <a:lnTo>
                    <a:pt x="66" y="2060"/>
                  </a:lnTo>
                  <a:lnTo>
                    <a:pt x="105" y="2112"/>
                  </a:lnTo>
                  <a:lnTo>
                    <a:pt x="170" y="2165"/>
                  </a:lnTo>
                  <a:lnTo>
                    <a:pt x="236" y="2191"/>
                  </a:lnTo>
                  <a:lnTo>
                    <a:pt x="301" y="2217"/>
                  </a:lnTo>
                  <a:lnTo>
                    <a:pt x="379" y="2230"/>
                  </a:lnTo>
                  <a:lnTo>
                    <a:pt x="457" y="2217"/>
                  </a:lnTo>
                  <a:lnTo>
                    <a:pt x="522" y="2191"/>
                  </a:lnTo>
                  <a:lnTo>
                    <a:pt x="588" y="2165"/>
                  </a:lnTo>
                  <a:lnTo>
                    <a:pt x="640" y="2112"/>
                  </a:lnTo>
                  <a:lnTo>
                    <a:pt x="692" y="2060"/>
                  </a:lnTo>
                  <a:lnTo>
                    <a:pt x="718" y="1995"/>
                  </a:lnTo>
                  <a:lnTo>
                    <a:pt x="744" y="1930"/>
                  </a:lnTo>
                  <a:lnTo>
                    <a:pt x="757" y="1852"/>
                  </a:lnTo>
                  <a:lnTo>
                    <a:pt x="757" y="378"/>
                  </a:lnTo>
                  <a:lnTo>
                    <a:pt x="744" y="300"/>
                  </a:lnTo>
                  <a:lnTo>
                    <a:pt x="718" y="235"/>
                  </a:lnTo>
                  <a:lnTo>
                    <a:pt x="692" y="170"/>
                  </a:lnTo>
                  <a:lnTo>
                    <a:pt x="640" y="105"/>
                  </a:lnTo>
                  <a:lnTo>
                    <a:pt x="588" y="66"/>
                  </a:lnTo>
                  <a:lnTo>
                    <a:pt x="522" y="26"/>
                  </a:lnTo>
                  <a:lnTo>
                    <a:pt x="457" y="1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099665" y="-908049"/>
              <a:ext cx="1052475" cy="1795275"/>
            </a:xfrm>
            <a:custGeom>
              <a:avLst/>
              <a:gdLst/>
              <a:ahLst/>
              <a:cxnLst/>
              <a:rect l="l" t="t" r="r" b="b"/>
              <a:pathLst>
                <a:path w="42099" h="71811" extrusionOk="0">
                  <a:moveTo>
                    <a:pt x="20039" y="0"/>
                  </a:moveTo>
                  <a:lnTo>
                    <a:pt x="20039" y="53036"/>
                  </a:lnTo>
                  <a:lnTo>
                    <a:pt x="18005" y="53036"/>
                  </a:lnTo>
                  <a:lnTo>
                    <a:pt x="17588" y="53049"/>
                  </a:lnTo>
                  <a:lnTo>
                    <a:pt x="17171" y="53062"/>
                  </a:lnTo>
                  <a:lnTo>
                    <a:pt x="16767" y="53088"/>
                  </a:lnTo>
                  <a:lnTo>
                    <a:pt x="16350" y="53128"/>
                  </a:lnTo>
                  <a:lnTo>
                    <a:pt x="15945" y="53167"/>
                  </a:lnTo>
                  <a:lnTo>
                    <a:pt x="15554" y="53232"/>
                  </a:lnTo>
                  <a:lnTo>
                    <a:pt x="15150" y="53297"/>
                  </a:lnTo>
                  <a:lnTo>
                    <a:pt x="14759" y="53362"/>
                  </a:lnTo>
                  <a:lnTo>
                    <a:pt x="14368" y="53454"/>
                  </a:lnTo>
                  <a:lnTo>
                    <a:pt x="13977" y="53545"/>
                  </a:lnTo>
                  <a:lnTo>
                    <a:pt x="13599" y="53649"/>
                  </a:lnTo>
                  <a:lnTo>
                    <a:pt x="13208" y="53753"/>
                  </a:lnTo>
                  <a:lnTo>
                    <a:pt x="12843" y="53884"/>
                  </a:lnTo>
                  <a:lnTo>
                    <a:pt x="12464" y="54014"/>
                  </a:lnTo>
                  <a:lnTo>
                    <a:pt x="12099" y="54145"/>
                  </a:lnTo>
                  <a:lnTo>
                    <a:pt x="11734" y="54301"/>
                  </a:lnTo>
                  <a:lnTo>
                    <a:pt x="11369" y="54457"/>
                  </a:lnTo>
                  <a:lnTo>
                    <a:pt x="11017" y="54614"/>
                  </a:lnTo>
                  <a:lnTo>
                    <a:pt x="10665" y="54783"/>
                  </a:lnTo>
                  <a:lnTo>
                    <a:pt x="10326" y="54966"/>
                  </a:lnTo>
                  <a:lnTo>
                    <a:pt x="9987" y="55161"/>
                  </a:lnTo>
                  <a:lnTo>
                    <a:pt x="9648" y="55357"/>
                  </a:lnTo>
                  <a:lnTo>
                    <a:pt x="9322" y="55553"/>
                  </a:lnTo>
                  <a:lnTo>
                    <a:pt x="8996" y="55774"/>
                  </a:lnTo>
                  <a:lnTo>
                    <a:pt x="8671" y="55983"/>
                  </a:lnTo>
                  <a:lnTo>
                    <a:pt x="8358" y="56217"/>
                  </a:lnTo>
                  <a:lnTo>
                    <a:pt x="8058" y="56452"/>
                  </a:lnTo>
                  <a:lnTo>
                    <a:pt x="7745" y="56687"/>
                  </a:lnTo>
                  <a:lnTo>
                    <a:pt x="7458" y="56935"/>
                  </a:lnTo>
                  <a:lnTo>
                    <a:pt x="7158" y="57195"/>
                  </a:lnTo>
                  <a:lnTo>
                    <a:pt x="6884" y="57456"/>
                  </a:lnTo>
                  <a:lnTo>
                    <a:pt x="6598" y="57717"/>
                  </a:lnTo>
                  <a:lnTo>
                    <a:pt x="6337" y="57991"/>
                  </a:lnTo>
                  <a:lnTo>
                    <a:pt x="6063" y="58277"/>
                  </a:lnTo>
                  <a:lnTo>
                    <a:pt x="5802" y="58564"/>
                  </a:lnTo>
                  <a:lnTo>
                    <a:pt x="5555" y="58851"/>
                  </a:lnTo>
                  <a:lnTo>
                    <a:pt x="5307" y="59151"/>
                  </a:lnTo>
                  <a:lnTo>
                    <a:pt x="5072" y="59464"/>
                  </a:lnTo>
                  <a:lnTo>
                    <a:pt x="4838" y="59777"/>
                  </a:lnTo>
                  <a:lnTo>
                    <a:pt x="4616" y="60090"/>
                  </a:lnTo>
                  <a:lnTo>
                    <a:pt x="4407" y="60402"/>
                  </a:lnTo>
                  <a:lnTo>
                    <a:pt x="4199" y="60741"/>
                  </a:lnTo>
                  <a:lnTo>
                    <a:pt x="4003" y="61067"/>
                  </a:lnTo>
                  <a:lnTo>
                    <a:pt x="3808" y="61406"/>
                  </a:lnTo>
                  <a:lnTo>
                    <a:pt x="3625" y="61745"/>
                  </a:lnTo>
                  <a:lnTo>
                    <a:pt x="3443" y="62097"/>
                  </a:lnTo>
                  <a:lnTo>
                    <a:pt x="3273" y="62449"/>
                  </a:lnTo>
                  <a:lnTo>
                    <a:pt x="3117" y="62801"/>
                  </a:lnTo>
                  <a:lnTo>
                    <a:pt x="2960" y="63166"/>
                  </a:lnTo>
                  <a:lnTo>
                    <a:pt x="2817" y="63531"/>
                  </a:lnTo>
                  <a:lnTo>
                    <a:pt x="2686" y="63896"/>
                  </a:lnTo>
                  <a:lnTo>
                    <a:pt x="2556" y="64275"/>
                  </a:lnTo>
                  <a:lnTo>
                    <a:pt x="2439" y="64653"/>
                  </a:lnTo>
                  <a:lnTo>
                    <a:pt x="2334" y="65031"/>
                  </a:lnTo>
                  <a:lnTo>
                    <a:pt x="2230" y="65422"/>
                  </a:lnTo>
                  <a:lnTo>
                    <a:pt x="2139" y="65813"/>
                  </a:lnTo>
                  <a:lnTo>
                    <a:pt x="2061" y="66204"/>
                  </a:lnTo>
                  <a:lnTo>
                    <a:pt x="1995" y="66595"/>
                  </a:lnTo>
                  <a:lnTo>
                    <a:pt x="1930" y="66999"/>
                  </a:lnTo>
                  <a:lnTo>
                    <a:pt x="1878" y="67404"/>
                  </a:lnTo>
                  <a:lnTo>
                    <a:pt x="1839" y="67808"/>
                  </a:lnTo>
                  <a:lnTo>
                    <a:pt x="1813" y="68212"/>
                  </a:lnTo>
                  <a:lnTo>
                    <a:pt x="1787" y="68629"/>
                  </a:lnTo>
                  <a:lnTo>
                    <a:pt x="1774" y="69046"/>
                  </a:lnTo>
                  <a:lnTo>
                    <a:pt x="1252" y="69046"/>
                  </a:lnTo>
                  <a:lnTo>
                    <a:pt x="1109" y="69072"/>
                  </a:lnTo>
                  <a:lnTo>
                    <a:pt x="979" y="69098"/>
                  </a:lnTo>
                  <a:lnTo>
                    <a:pt x="848" y="69151"/>
                  </a:lnTo>
                  <a:lnTo>
                    <a:pt x="731" y="69203"/>
                  </a:lnTo>
                  <a:lnTo>
                    <a:pt x="613" y="69281"/>
                  </a:lnTo>
                  <a:lnTo>
                    <a:pt x="509" y="69359"/>
                  </a:lnTo>
                  <a:lnTo>
                    <a:pt x="405" y="69450"/>
                  </a:lnTo>
                  <a:lnTo>
                    <a:pt x="327" y="69542"/>
                  </a:lnTo>
                  <a:lnTo>
                    <a:pt x="235" y="69646"/>
                  </a:lnTo>
                  <a:lnTo>
                    <a:pt x="170" y="69763"/>
                  </a:lnTo>
                  <a:lnTo>
                    <a:pt x="118" y="69881"/>
                  </a:lnTo>
                  <a:lnTo>
                    <a:pt x="66" y="70011"/>
                  </a:lnTo>
                  <a:lnTo>
                    <a:pt x="40" y="70141"/>
                  </a:lnTo>
                  <a:lnTo>
                    <a:pt x="14" y="70285"/>
                  </a:lnTo>
                  <a:lnTo>
                    <a:pt x="1" y="70428"/>
                  </a:lnTo>
                  <a:lnTo>
                    <a:pt x="14" y="70559"/>
                  </a:lnTo>
                  <a:lnTo>
                    <a:pt x="40" y="70702"/>
                  </a:lnTo>
                  <a:lnTo>
                    <a:pt x="66" y="70832"/>
                  </a:lnTo>
                  <a:lnTo>
                    <a:pt x="118" y="70963"/>
                  </a:lnTo>
                  <a:lnTo>
                    <a:pt x="170" y="71080"/>
                  </a:lnTo>
                  <a:lnTo>
                    <a:pt x="235" y="71197"/>
                  </a:lnTo>
                  <a:lnTo>
                    <a:pt x="327" y="71302"/>
                  </a:lnTo>
                  <a:lnTo>
                    <a:pt x="405" y="71406"/>
                  </a:lnTo>
                  <a:lnTo>
                    <a:pt x="509" y="71484"/>
                  </a:lnTo>
                  <a:lnTo>
                    <a:pt x="613" y="71576"/>
                  </a:lnTo>
                  <a:lnTo>
                    <a:pt x="731" y="71641"/>
                  </a:lnTo>
                  <a:lnTo>
                    <a:pt x="848" y="71693"/>
                  </a:lnTo>
                  <a:lnTo>
                    <a:pt x="979" y="71745"/>
                  </a:lnTo>
                  <a:lnTo>
                    <a:pt x="1109" y="71784"/>
                  </a:lnTo>
                  <a:lnTo>
                    <a:pt x="1252" y="71797"/>
                  </a:lnTo>
                  <a:lnTo>
                    <a:pt x="1383" y="71810"/>
                  </a:lnTo>
                  <a:lnTo>
                    <a:pt x="40716" y="71810"/>
                  </a:lnTo>
                  <a:lnTo>
                    <a:pt x="40860" y="71797"/>
                  </a:lnTo>
                  <a:lnTo>
                    <a:pt x="40990" y="71784"/>
                  </a:lnTo>
                  <a:lnTo>
                    <a:pt x="41120" y="71745"/>
                  </a:lnTo>
                  <a:lnTo>
                    <a:pt x="41251" y="71693"/>
                  </a:lnTo>
                  <a:lnTo>
                    <a:pt x="41368" y="71641"/>
                  </a:lnTo>
                  <a:lnTo>
                    <a:pt x="41486" y="71576"/>
                  </a:lnTo>
                  <a:lnTo>
                    <a:pt x="41590" y="71484"/>
                  </a:lnTo>
                  <a:lnTo>
                    <a:pt x="41694" y="71406"/>
                  </a:lnTo>
                  <a:lnTo>
                    <a:pt x="41785" y="71302"/>
                  </a:lnTo>
                  <a:lnTo>
                    <a:pt x="41864" y="71197"/>
                  </a:lnTo>
                  <a:lnTo>
                    <a:pt x="41929" y="71080"/>
                  </a:lnTo>
                  <a:lnTo>
                    <a:pt x="41994" y="70963"/>
                  </a:lnTo>
                  <a:lnTo>
                    <a:pt x="42033" y="70832"/>
                  </a:lnTo>
                  <a:lnTo>
                    <a:pt x="42072" y="70702"/>
                  </a:lnTo>
                  <a:lnTo>
                    <a:pt x="42085" y="70559"/>
                  </a:lnTo>
                  <a:lnTo>
                    <a:pt x="42098" y="70428"/>
                  </a:lnTo>
                  <a:lnTo>
                    <a:pt x="42085" y="70285"/>
                  </a:lnTo>
                  <a:lnTo>
                    <a:pt x="42072" y="70141"/>
                  </a:lnTo>
                  <a:lnTo>
                    <a:pt x="42033" y="70011"/>
                  </a:lnTo>
                  <a:lnTo>
                    <a:pt x="41994" y="69881"/>
                  </a:lnTo>
                  <a:lnTo>
                    <a:pt x="41929" y="69763"/>
                  </a:lnTo>
                  <a:lnTo>
                    <a:pt x="41864" y="69646"/>
                  </a:lnTo>
                  <a:lnTo>
                    <a:pt x="41785" y="69542"/>
                  </a:lnTo>
                  <a:lnTo>
                    <a:pt x="41694" y="69450"/>
                  </a:lnTo>
                  <a:lnTo>
                    <a:pt x="41590" y="69359"/>
                  </a:lnTo>
                  <a:lnTo>
                    <a:pt x="41486" y="69281"/>
                  </a:lnTo>
                  <a:lnTo>
                    <a:pt x="41368" y="69203"/>
                  </a:lnTo>
                  <a:lnTo>
                    <a:pt x="41251" y="69151"/>
                  </a:lnTo>
                  <a:lnTo>
                    <a:pt x="41120" y="69098"/>
                  </a:lnTo>
                  <a:lnTo>
                    <a:pt x="40990" y="69072"/>
                  </a:lnTo>
                  <a:lnTo>
                    <a:pt x="40860" y="69046"/>
                  </a:lnTo>
                  <a:lnTo>
                    <a:pt x="40416" y="69046"/>
                  </a:lnTo>
                  <a:lnTo>
                    <a:pt x="40403" y="68629"/>
                  </a:lnTo>
                  <a:lnTo>
                    <a:pt x="40377" y="68212"/>
                  </a:lnTo>
                  <a:lnTo>
                    <a:pt x="40351" y="67808"/>
                  </a:lnTo>
                  <a:lnTo>
                    <a:pt x="40312" y="67404"/>
                  </a:lnTo>
                  <a:lnTo>
                    <a:pt x="40260" y="66999"/>
                  </a:lnTo>
                  <a:lnTo>
                    <a:pt x="40195" y="66595"/>
                  </a:lnTo>
                  <a:lnTo>
                    <a:pt x="40130" y="66204"/>
                  </a:lnTo>
                  <a:lnTo>
                    <a:pt x="40051" y="65813"/>
                  </a:lnTo>
                  <a:lnTo>
                    <a:pt x="39960" y="65422"/>
                  </a:lnTo>
                  <a:lnTo>
                    <a:pt x="39856" y="65031"/>
                  </a:lnTo>
                  <a:lnTo>
                    <a:pt x="39752" y="64653"/>
                  </a:lnTo>
                  <a:lnTo>
                    <a:pt x="39634" y="64275"/>
                  </a:lnTo>
                  <a:lnTo>
                    <a:pt x="39504" y="63896"/>
                  </a:lnTo>
                  <a:lnTo>
                    <a:pt x="39373" y="63531"/>
                  </a:lnTo>
                  <a:lnTo>
                    <a:pt x="39230" y="63166"/>
                  </a:lnTo>
                  <a:lnTo>
                    <a:pt x="39074" y="62801"/>
                  </a:lnTo>
                  <a:lnTo>
                    <a:pt x="38917" y="62449"/>
                  </a:lnTo>
                  <a:lnTo>
                    <a:pt x="38748" y="62097"/>
                  </a:lnTo>
                  <a:lnTo>
                    <a:pt x="38578" y="61745"/>
                  </a:lnTo>
                  <a:lnTo>
                    <a:pt x="38383" y="61406"/>
                  </a:lnTo>
                  <a:lnTo>
                    <a:pt x="38200" y="61067"/>
                  </a:lnTo>
                  <a:lnTo>
                    <a:pt x="37992" y="60741"/>
                  </a:lnTo>
                  <a:lnTo>
                    <a:pt x="37783" y="60402"/>
                  </a:lnTo>
                  <a:lnTo>
                    <a:pt x="37574" y="60090"/>
                  </a:lnTo>
                  <a:lnTo>
                    <a:pt x="37353" y="59777"/>
                  </a:lnTo>
                  <a:lnTo>
                    <a:pt x="37118" y="59464"/>
                  </a:lnTo>
                  <a:lnTo>
                    <a:pt x="36883" y="59151"/>
                  </a:lnTo>
                  <a:lnTo>
                    <a:pt x="36636" y="58851"/>
                  </a:lnTo>
                  <a:lnTo>
                    <a:pt x="36388" y="58564"/>
                  </a:lnTo>
                  <a:lnTo>
                    <a:pt x="36127" y="58277"/>
                  </a:lnTo>
                  <a:lnTo>
                    <a:pt x="35866" y="57991"/>
                  </a:lnTo>
                  <a:lnTo>
                    <a:pt x="35593" y="57717"/>
                  </a:lnTo>
                  <a:lnTo>
                    <a:pt x="35306" y="57456"/>
                  </a:lnTo>
                  <a:lnTo>
                    <a:pt x="35032" y="57195"/>
                  </a:lnTo>
                  <a:lnTo>
                    <a:pt x="34732" y="56935"/>
                  </a:lnTo>
                  <a:lnTo>
                    <a:pt x="34445" y="56687"/>
                  </a:lnTo>
                  <a:lnTo>
                    <a:pt x="34146" y="56452"/>
                  </a:lnTo>
                  <a:lnTo>
                    <a:pt x="33833" y="56217"/>
                  </a:lnTo>
                  <a:lnTo>
                    <a:pt x="33520" y="55983"/>
                  </a:lnTo>
                  <a:lnTo>
                    <a:pt x="33194" y="55774"/>
                  </a:lnTo>
                  <a:lnTo>
                    <a:pt x="32868" y="55553"/>
                  </a:lnTo>
                  <a:lnTo>
                    <a:pt x="32542" y="55357"/>
                  </a:lnTo>
                  <a:lnTo>
                    <a:pt x="32203" y="55161"/>
                  </a:lnTo>
                  <a:lnTo>
                    <a:pt x="31864" y="54966"/>
                  </a:lnTo>
                  <a:lnTo>
                    <a:pt x="31525" y="54783"/>
                  </a:lnTo>
                  <a:lnTo>
                    <a:pt x="31173" y="54614"/>
                  </a:lnTo>
                  <a:lnTo>
                    <a:pt x="30821" y="54457"/>
                  </a:lnTo>
                  <a:lnTo>
                    <a:pt x="30456" y="54301"/>
                  </a:lnTo>
                  <a:lnTo>
                    <a:pt x="30091" y="54145"/>
                  </a:lnTo>
                  <a:lnTo>
                    <a:pt x="29726" y="54014"/>
                  </a:lnTo>
                  <a:lnTo>
                    <a:pt x="29361" y="53884"/>
                  </a:lnTo>
                  <a:lnTo>
                    <a:pt x="28983" y="53753"/>
                  </a:lnTo>
                  <a:lnTo>
                    <a:pt x="28605" y="53649"/>
                  </a:lnTo>
                  <a:lnTo>
                    <a:pt x="28214" y="53545"/>
                  </a:lnTo>
                  <a:lnTo>
                    <a:pt x="27822" y="53454"/>
                  </a:lnTo>
                  <a:lnTo>
                    <a:pt x="27431" y="53362"/>
                  </a:lnTo>
                  <a:lnTo>
                    <a:pt x="27040" y="53297"/>
                  </a:lnTo>
                  <a:lnTo>
                    <a:pt x="26649" y="53232"/>
                  </a:lnTo>
                  <a:lnTo>
                    <a:pt x="26245" y="53167"/>
                  </a:lnTo>
                  <a:lnTo>
                    <a:pt x="25841" y="53128"/>
                  </a:lnTo>
                  <a:lnTo>
                    <a:pt x="25437" y="53088"/>
                  </a:lnTo>
                  <a:lnTo>
                    <a:pt x="25019" y="53062"/>
                  </a:lnTo>
                  <a:lnTo>
                    <a:pt x="24602" y="53049"/>
                  </a:lnTo>
                  <a:lnTo>
                    <a:pt x="24198" y="53036"/>
                  </a:lnTo>
                  <a:lnTo>
                    <a:pt x="22151" y="53036"/>
                  </a:lnTo>
                  <a:lnTo>
                    <a:pt x="22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CB26F2C-99C2-C8FB-A426-078C09F849A8}"/>
              </a:ext>
            </a:extLst>
          </p:cNvPr>
          <p:cNvGrpSpPr/>
          <p:nvPr/>
        </p:nvGrpSpPr>
        <p:grpSpPr>
          <a:xfrm>
            <a:off x="1131892" y="4012553"/>
            <a:ext cx="920173" cy="861040"/>
            <a:chOff x="848919" y="3009415"/>
            <a:chExt cx="690130" cy="645780"/>
          </a:xfrm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18B43CA8-8475-AD5E-9195-74B647B11B37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9D7EB9A8-DC05-7FDE-2DBA-CD12983DC476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896AF30C-1320-D5C8-DF60-D0460540BB09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D69B427-7FB2-66C1-B01F-65D912AE2496}"/>
              </a:ext>
            </a:extLst>
          </p:cNvPr>
          <p:cNvGrpSpPr/>
          <p:nvPr/>
        </p:nvGrpSpPr>
        <p:grpSpPr>
          <a:xfrm>
            <a:off x="3703211" y="4012553"/>
            <a:ext cx="920180" cy="861040"/>
            <a:chOff x="2777408" y="3009415"/>
            <a:chExt cx="690135" cy="645780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307D46F7-D7F9-6A9D-663E-1230A14D4DF3}"/>
                </a:ext>
              </a:extLst>
            </p:cNvPr>
            <p:cNvSpPr/>
            <p:nvPr/>
          </p:nvSpPr>
          <p:spPr>
            <a:xfrm>
              <a:off x="2777408" y="3009415"/>
              <a:ext cx="690135" cy="645780"/>
            </a:xfrm>
            <a:custGeom>
              <a:avLst/>
              <a:gdLst>
                <a:gd name="connsiteX0" fmla="*/ 1216399 w 1232382"/>
                <a:gd name="connsiteY0" fmla="*/ 489669 h 1153175"/>
                <a:gd name="connsiteX1" fmla="*/ 1187125 w 1232382"/>
                <a:gd name="connsiteY1" fmla="*/ 401453 h 1153175"/>
                <a:gd name="connsiteX2" fmla="*/ 852785 w 1232382"/>
                <a:gd name="connsiteY2" fmla="*/ 353892 h 1153175"/>
                <a:gd name="connsiteX3" fmla="*/ 813033 w 1232382"/>
                <a:gd name="connsiteY3" fmla="*/ 325599 h 1153175"/>
                <a:gd name="connsiteX4" fmla="*/ 663522 w 1232382"/>
                <a:gd name="connsiteY4" fmla="*/ 28813 h 1153175"/>
                <a:gd name="connsiteX5" fmla="*/ 568871 w 1232382"/>
                <a:gd name="connsiteY5" fmla="*/ 28813 h 1153175"/>
                <a:gd name="connsiteX6" fmla="*/ 419320 w 1232382"/>
                <a:gd name="connsiteY6" fmla="*/ 325599 h 1153175"/>
                <a:gd name="connsiteX7" fmla="*/ 379607 w 1232382"/>
                <a:gd name="connsiteY7" fmla="*/ 353892 h 1153175"/>
                <a:gd name="connsiteX8" fmla="*/ 45267 w 1232382"/>
                <a:gd name="connsiteY8" fmla="*/ 401453 h 1153175"/>
                <a:gd name="connsiteX9" fmla="*/ 15993 w 1232382"/>
                <a:gd name="connsiteY9" fmla="*/ 489669 h 1153175"/>
                <a:gd name="connsiteX10" fmla="*/ 257919 w 1232382"/>
                <a:gd name="connsiteY10" fmla="*/ 720685 h 1153175"/>
                <a:gd name="connsiteX11" fmla="*/ 273105 w 1232382"/>
                <a:gd name="connsiteY11" fmla="*/ 766441 h 1153175"/>
                <a:gd name="connsiteX12" fmla="*/ 216008 w 1232382"/>
                <a:gd name="connsiteY12" fmla="*/ 1092619 h 1153175"/>
                <a:gd name="connsiteX13" fmla="*/ 292569 w 1232382"/>
                <a:gd name="connsiteY13" fmla="*/ 1147126 h 1153175"/>
                <a:gd name="connsiteX14" fmla="*/ 591631 w 1232382"/>
                <a:gd name="connsiteY14" fmla="*/ 993102 h 1153175"/>
                <a:gd name="connsiteX15" fmla="*/ 640761 w 1232382"/>
                <a:gd name="connsiteY15" fmla="*/ 993102 h 1153175"/>
                <a:gd name="connsiteX16" fmla="*/ 939784 w 1232382"/>
                <a:gd name="connsiteY16" fmla="*/ 1147126 h 1153175"/>
                <a:gd name="connsiteX17" fmla="*/ 1016384 w 1232382"/>
                <a:gd name="connsiteY17" fmla="*/ 1092619 h 1153175"/>
                <a:gd name="connsiteX18" fmla="*/ 959248 w 1232382"/>
                <a:gd name="connsiteY18" fmla="*/ 766441 h 1153175"/>
                <a:gd name="connsiteX19" fmla="*/ 974434 w 1232382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82" h="1153175">
                  <a:moveTo>
                    <a:pt x="1216399" y="489669"/>
                  </a:moveTo>
                  <a:cubicBezTo>
                    <a:pt x="1247714" y="459727"/>
                    <a:pt x="1230409" y="407654"/>
                    <a:pt x="1187125" y="401453"/>
                  </a:cubicBezTo>
                  <a:lnTo>
                    <a:pt x="852785" y="353892"/>
                  </a:lnTo>
                  <a:cubicBezTo>
                    <a:pt x="835597" y="351420"/>
                    <a:pt x="820724" y="340864"/>
                    <a:pt x="813033" y="325599"/>
                  </a:cubicBezTo>
                  <a:lnTo>
                    <a:pt x="663522" y="28813"/>
                  </a:lnTo>
                  <a:cubicBezTo>
                    <a:pt x="644176" y="-9604"/>
                    <a:pt x="588217" y="-9604"/>
                    <a:pt x="568871" y="28813"/>
                  </a:cubicBezTo>
                  <a:lnTo>
                    <a:pt x="419320" y="325599"/>
                  </a:lnTo>
                  <a:cubicBezTo>
                    <a:pt x="411629" y="340864"/>
                    <a:pt x="396795" y="351459"/>
                    <a:pt x="379607" y="353892"/>
                  </a:cubicBezTo>
                  <a:lnTo>
                    <a:pt x="45267" y="401453"/>
                  </a:lnTo>
                  <a:cubicBezTo>
                    <a:pt x="1944" y="407614"/>
                    <a:pt x="-15322" y="459727"/>
                    <a:pt x="15993" y="489669"/>
                  </a:cubicBezTo>
                  <a:lnTo>
                    <a:pt x="257919" y="720685"/>
                  </a:lnTo>
                  <a:cubicBezTo>
                    <a:pt x="270358" y="732536"/>
                    <a:pt x="276048" y="749646"/>
                    <a:pt x="273105" y="766441"/>
                  </a:cubicBezTo>
                  <a:lnTo>
                    <a:pt x="216008" y="1092619"/>
                  </a:lnTo>
                  <a:cubicBezTo>
                    <a:pt x="208592" y="1134843"/>
                    <a:pt x="253877" y="1167061"/>
                    <a:pt x="292569" y="1147126"/>
                  </a:cubicBezTo>
                  <a:lnTo>
                    <a:pt x="591631" y="993102"/>
                  </a:lnTo>
                  <a:cubicBezTo>
                    <a:pt x="607014" y="985214"/>
                    <a:pt x="625379" y="985214"/>
                    <a:pt x="640761" y="993102"/>
                  </a:cubicBezTo>
                  <a:lnTo>
                    <a:pt x="939784" y="1147126"/>
                  </a:lnTo>
                  <a:cubicBezTo>
                    <a:pt x="978516" y="1167061"/>
                    <a:pt x="1023761" y="1134843"/>
                    <a:pt x="1016384" y="1092619"/>
                  </a:cubicBezTo>
                  <a:lnTo>
                    <a:pt x="959248" y="766441"/>
                  </a:lnTo>
                  <a:cubicBezTo>
                    <a:pt x="956305" y="749646"/>
                    <a:pt x="961995" y="732536"/>
                    <a:pt x="97443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17948F21-B66E-F5EB-DBE0-4F372B1DC52E}"/>
                </a:ext>
              </a:extLst>
            </p:cNvPr>
            <p:cNvSpPr/>
            <p:nvPr/>
          </p:nvSpPr>
          <p:spPr>
            <a:xfrm>
              <a:off x="2777413" y="3207024"/>
              <a:ext cx="357842" cy="448171"/>
            </a:xfrm>
            <a:custGeom>
              <a:avLst/>
              <a:gdLst>
                <a:gd name="connsiteX0" fmla="*/ 638241 w 639002"/>
                <a:gd name="connsiteY0" fmla="*/ 353843 h 800303"/>
                <a:gd name="connsiteX1" fmla="*/ 623054 w 639002"/>
                <a:gd name="connsiteY1" fmla="*/ 308087 h 800303"/>
                <a:gd name="connsiteX2" fmla="*/ 381128 w 639002"/>
                <a:gd name="connsiteY2" fmla="*/ 77071 h 800303"/>
                <a:gd name="connsiteX3" fmla="*/ 384582 w 639002"/>
                <a:gd name="connsiteY3" fmla="*/ 0 h 800303"/>
                <a:gd name="connsiteX4" fmla="*/ 379598 w 639002"/>
                <a:gd name="connsiteY4" fmla="*/ 981 h 800303"/>
                <a:gd name="connsiteX5" fmla="*/ 45258 w 639002"/>
                <a:gd name="connsiteY5" fmla="*/ 48581 h 800303"/>
                <a:gd name="connsiteX6" fmla="*/ 15983 w 639002"/>
                <a:gd name="connsiteY6" fmla="*/ 136758 h 800303"/>
                <a:gd name="connsiteX7" fmla="*/ 257948 w 639002"/>
                <a:gd name="connsiteY7" fmla="*/ 367774 h 800303"/>
                <a:gd name="connsiteX8" fmla="*/ 273096 w 639002"/>
                <a:gd name="connsiteY8" fmla="*/ 413530 h 800303"/>
                <a:gd name="connsiteX9" fmla="*/ 215999 w 639002"/>
                <a:gd name="connsiteY9" fmla="*/ 739747 h 800303"/>
                <a:gd name="connsiteX10" fmla="*/ 292599 w 639002"/>
                <a:gd name="connsiteY10" fmla="*/ 794254 h 800303"/>
                <a:gd name="connsiteX11" fmla="*/ 587776 w 639002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002" h="800303">
                  <a:moveTo>
                    <a:pt x="638241" y="353843"/>
                  </a:moveTo>
                  <a:cubicBezTo>
                    <a:pt x="641184" y="337087"/>
                    <a:pt x="635494" y="319978"/>
                    <a:pt x="623054" y="308087"/>
                  </a:cubicBezTo>
                  <a:lnTo>
                    <a:pt x="381128" y="77071"/>
                  </a:lnTo>
                  <a:cubicBezTo>
                    <a:pt x="357152" y="54193"/>
                    <a:pt x="361743" y="18326"/>
                    <a:pt x="384582" y="0"/>
                  </a:cubicBezTo>
                  <a:cubicBezTo>
                    <a:pt x="382933" y="392"/>
                    <a:pt x="381285" y="746"/>
                    <a:pt x="379598" y="981"/>
                  </a:cubicBezTo>
                  <a:lnTo>
                    <a:pt x="45258" y="48581"/>
                  </a:lnTo>
                  <a:cubicBezTo>
                    <a:pt x="1974" y="54742"/>
                    <a:pt x="-15331" y="106855"/>
                    <a:pt x="15983" y="136758"/>
                  </a:cubicBezTo>
                  <a:lnTo>
                    <a:pt x="257948" y="367774"/>
                  </a:lnTo>
                  <a:cubicBezTo>
                    <a:pt x="270388" y="379664"/>
                    <a:pt x="276039" y="396774"/>
                    <a:pt x="273096" y="413530"/>
                  </a:cubicBezTo>
                  <a:lnTo>
                    <a:pt x="215999" y="739747"/>
                  </a:lnTo>
                  <a:cubicBezTo>
                    <a:pt x="208621" y="781971"/>
                    <a:pt x="253867" y="814189"/>
                    <a:pt x="292599" y="794254"/>
                  </a:cubicBezTo>
                  <a:lnTo>
                    <a:pt x="587776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F34BDA45-268E-831A-3C50-1572216D7AAB}"/>
                </a:ext>
              </a:extLst>
            </p:cNvPr>
            <p:cNvSpPr/>
            <p:nvPr/>
          </p:nvSpPr>
          <p:spPr>
            <a:xfrm>
              <a:off x="3004228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323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55" y="291812"/>
                    <a:pt x="370756" y="281766"/>
                    <a:pt x="378605" y="267286"/>
                  </a:cubicBezTo>
                  <a:lnTo>
                    <a:pt x="258486" y="28813"/>
                  </a:lnTo>
                  <a:cubicBezTo>
                    <a:pt x="239139" y="-9604"/>
                    <a:pt x="183181" y="-9604"/>
                    <a:pt x="163834" y="28813"/>
                  </a:cubicBezTo>
                  <a:lnTo>
                    <a:pt x="14323" y="325599"/>
                  </a:lnTo>
                  <a:cubicBezTo>
                    <a:pt x="10870" y="332427"/>
                    <a:pt x="5926" y="338274"/>
                    <a:pt x="0" y="342905"/>
                  </a:cubicBezTo>
                  <a:cubicBezTo>
                    <a:pt x="1766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6CAD6CC9-06F0-779D-E678-A34DC7963FA4}"/>
              </a:ext>
            </a:extLst>
          </p:cNvPr>
          <p:cNvGrpSpPr/>
          <p:nvPr/>
        </p:nvGrpSpPr>
        <p:grpSpPr>
          <a:xfrm>
            <a:off x="2133721" y="3481364"/>
            <a:ext cx="1487848" cy="1392229"/>
            <a:chOff x="1600291" y="2611023"/>
            <a:chExt cx="1115886" cy="1044172"/>
          </a:xfrm>
        </p:grpSpPr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E2D36889-C2CE-5A84-4BBD-4E073BCE488F}"/>
                </a:ext>
              </a:extLst>
            </p:cNvPr>
            <p:cNvSpPr/>
            <p:nvPr/>
          </p:nvSpPr>
          <p:spPr>
            <a:xfrm>
              <a:off x="1600291" y="2611023"/>
              <a:ext cx="1115886" cy="1044172"/>
            </a:xfrm>
            <a:custGeom>
              <a:avLst/>
              <a:gdLst>
                <a:gd name="connsiteX0" fmla="*/ 1966785 w 1992649"/>
                <a:gd name="connsiteY0" fmla="*/ 791752 h 1864588"/>
                <a:gd name="connsiteX1" fmla="*/ 1919498 w 1992649"/>
                <a:gd name="connsiteY1" fmla="*/ 649148 h 1864588"/>
                <a:gd name="connsiteX2" fmla="*/ 1378864 w 1992649"/>
                <a:gd name="connsiteY2" fmla="*/ 572194 h 1864588"/>
                <a:gd name="connsiteX3" fmla="*/ 1314625 w 1992649"/>
                <a:gd name="connsiteY3" fmla="*/ 526478 h 1864588"/>
                <a:gd name="connsiteX4" fmla="*/ 1072857 w 1992649"/>
                <a:gd name="connsiteY4" fmla="*/ 46590 h 1864588"/>
                <a:gd name="connsiteX5" fmla="*/ 919814 w 1992649"/>
                <a:gd name="connsiteY5" fmla="*/ 46590 h 1864588"/>
                <a:gd name="connsiteX6" fmla="*/ 678045 w 1992649"/>
                <a:gd name="connsiteY6" fmla="*/ 526478 h 1864588"/>
                <a:gd name="connsiteX7" fmla="*/ 613767 w 1992649"/>
                <a:gd name="connsiteY7" fmla="*/ 572194 h 1864588"/>
                <a:gd name="connsiteX8" fmla="*/ 73172 w 1992649"/>
                <a:gd name="connsiteY8" fmla="*/ 649148 h 1864588"/>
                <a:gd name="connsiteX9" fmla="*/ 25846 w 1992649"/>
                <a:gd name="connsiteY9" fmla="*/ 791752 h 1864588"/>
                <a:gd name="connsiteX10" fmla="*/ 417048 w 1992649"/>
                <a:gd name="connsiteY10" fmla="*/ 1165256 h 1864588"/>
                <a:gd name="connsiteX11" fmla="*/ 441613 w 1992649"/>
                <a:gd name="connsiteY11" fmla="*/ 1239266 h 1864588"/>
                <a:gd name="connsiteX12" fmla="*/ 349238 w 1992649"/>
                <a:gd name="connsiteY12" fmla="*/ 1766675 h 1864588"/>
                <a:gd name="connsiteX13" fmla="*/ 473085 w 1992649"/>
                <a:gd name="connsiteY13" fmla="*/ 1854812 h 1864588"/>
                <a:gd name="connsiteX14" fmla="*/ 956622 w 1992649"/>
                <a:gd name="connsiteY14" fmla="*/ 1605784 h 1864588"/>
                <a:gd name="connsiteX15" fmla="*/ 1036048 w 1992649"/>
                <a:gd name="connsiteY15" fmla="*/ 1605784 h 1864588"/>
                <a:gd name="connsiteX16" fmla="*/ 1519585 w 1992649"/>
                <a:gd name="connsiteY16" fmla="*/ 1854812 h 1864588"/>
                <a:gd name="connsiteX17" fmla="*/ 1643393 w 1992649"/>
                <a:gd name="connsiteY17" fmla="*/ 1766675 h 1864588"/>
                <a:gd name="connsiteX18" fmla="*/ 1551057 w 1992649"/>
                <a:gd name="connsiteY18" fmla="*/ 1239266 h 1864588"/>
                <a:gd name="connsiteX19" fmla="*/ 1575583 w 1992649"/>
                <a:gd name="connsiteY19" fmla="*/ 1165256 h 1864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92649" h="1864588">
                  <a:moveTo>
                    <a:pt x="1966785" y="791752"/>
                  </a:moveTo>
                  <a:cubicBezTo>
                    <a:pt x="2017446" y="743367"/>
                    <a:pt x="1989466" y="659115"/>
                    <a:pt x="1919498" y="649148"/>
                  </a:cubicBezTo>
                  <a:lnTo>
                    <a:pt x="1378864" y="572194"/>
                  </a:lnTo>
                  <a:cubicBezTo>
                    <a:pt x="1351081" y="568231"/>
                    <a:pt x="1327026" y="551161"/>
                    <a:pt x="1314625" y="526478"/>
                  </a:cubicBezTo>
                  <a:lnTo>
                    <a:pt x="1072857" y="46590"/>
                  </a:lnTo>
                  <a:cubicBezTo>
                    <a:pt x="1041542" y="-15530"/>
                    <a:pt x="951089" y="-15530"/>
                    <a:pt x="919814" y="46590"/>
                  </a:cubicBezTo>
                  <a:lnTo>
                    <a:pt x="678045" y="526478"/>
                  </a:lnTo>
                  <a:cubicBezTo>
                    <a:pt x="665605" y="551161"/>
                    <a:pt x="641589" y="568231"/>
                    <a:pt x="613767" y="572194"/>
                  </a:cubicBezTo>
                  <a:lnTo>
                    <a:pt x="73172" y="649148"/>
                  </a:lnTo>
                  <a:cubicBezTo>
                    <a:pt x="3165" y="659115"/>
                    <a:pt x="-24776" y="743367"/>
                    <a:pt x="25846" y="791752"/>
                  </a:cubicBezTo>
                  <a:lnTo>
                    <a:pt x="417048" y="1165256"/>
                  </a:lnTo>
                  <a:cubicBezTo>
                    <a:pt x="437179" y="1184484"/>
                    <a:pt x="446361" y="1212150"/>
                    <a:pt x="441613" y="1239266"/>
                  </a:cubicBezTo>
                  <a:lnTo>
                    <a:pt x="349238" y="1766675"/>
                  </a:lnTo>
                  <a:cubicBezTo>
                    <a:pt x="337308" y="1834956"/>
                    <a:pt x="410494" y="1887030"/>
                    <a:pt x="473085" y="1854812"/>
                  </a:cubicBezTo>
                  <a:lnTo>
                    <a:pt x="956622" y="1605784"/>
                  </a:lnTo>
                  <a:cubicBezTo>
                    <a:pt x="981502" y="1592991"/>
                    <a:pt x="1011168" y="1592991"/>
                    <a:pt x="1036048" y="1605784"/>
                  </a:cubicBezTo>
                  <a:lnTo>
                    <a:pt x="1519585" y="1854812"/>
                  </a:lnTo>
                  <a:cubicBezTo>
                    <a:pt x="1582176" y="1887030"/>
                    <a:pt x="1655362" y="1834956"/>
                    <a:pt x="1643393" y="1766675"/>
                  </a:cubicBezTo>
                  <a:lnTo>
                    <a:pt x="1551057" y="1239266"/>
                  </a:lnTo>
                  <a:cubicBezTo>
                    <a:pt x="1546309" y="1212150"/>
                    <a:pt x="1555491" y="1184484"/>
                    <a:pt x="1575583" y="1165256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0C561302-414D-1FFD-AE1D-56CBD1BC01CE}"/>
                </a:ext>
              </a:extLst>
            </p:cNvPr>
            <p:cNvSpPr/>
            <p:nvPr/>
          </p:nvSpPr>
          <p:spPr>
            <a:xfrm>
              <a:off x="1962943" y="2611023"/>
              <a:ext cx="289108" cy="313419"/>
            </a:xfrm>
            <a:custGeom>
              <a:avLst/>
              <a:gdLst>
                <a:gd name="connsiteX0" fmla="*/ 331318 w 516264"/>
                <a:gd name="connsiteY0" fmla="*/ 512508 h 559676"/>
                <a:gd name="connsiteX1" fmla="*/ 395557 w 516264"/>
                <a:gd name="connsiteY1" fmla="*/ 466791 h 559676"/>
                <a:gd name="connsiteX2" fmla="*/ 516265 w 516264"/>
                <a:gd name="connsiteY2" fmla="*/ 227220 h 559676"/>
                <a:gd name="connsiteX3" fmla="*/ 425263 w 516264"/>
                <a:gd name="connsiteY3" fmla="*/ 46590 h 559676"/>
                <a:gd name="connsiteX4" fmla="*/ 272220 w 516264"/>
                <a:gd name="connsiteY4" fmla="*/ 46590 h 559676"/>
                <a:gd name="connsiteX5" fmla="*/ 30452 w 516264"/>
                <a:gd name="connsiteY5" fmla="*/ 526478 h 559676"/>
                <a:gd name="connsiteX6" fmla="*/ 0 w 516264"/>
                <a:gd name="connsiteY6" fmla="*/ 559676 h 5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264" h="559676">
                  <a:moveTo>
                    <a:pt x="331318" y="512508"/>
                  </a:moveTo>
                  <a:cubicBezTo>
                    <a:pt x="359102" y="508544"/>
                    <a:pt x="383118" y="491435"/>
                    <a:pt x="395557" y="466791"/>
                  </a:cubicBezTo>
                  <a:lnTo>
                    <a:pt x="516265" y="227220"/>
                  </a:lnTo>
                  <a:lnTo>
                    <a:pt x="425263" y="46590"/>
                  </a:lnTo>
                  <a:cubicBezTo>
                    <a:pt x="393948" y="-15530"/>
                    <a:pt x="303496" y="-15530"/>
                    <a:pt x="272220" y="46590"/>
                  </a:cubicBezTo>
                  <a:lnTo>
                    <a:pt x="30452" y="526478"/>
                  </a:lnTo>
                  <a:cubicBezTo>
                    <a:pt x="23467" y="540252"/>
                    <a:pt x="12832" y="551592"/>
                    <a:pt x="0" y="559676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877F1AA8-860F-2448-F521-EDF6A84ED8DA}"/>
                </a:ext>
              </a:extLst>
            </p:cNvPr>
            <p:cNvSpPr/>
            <p:nvPr/>
          </p:nvSpPr>
          <p:spPr>
            <a:xfrm>
              <a:off x="1600291" y="2948197"/>
              <a:ext cx="452451" cy="706997"/>
            </a:xfrm>
            <a:custGeom>
              <a:avLst/>
              <a:gdLst>
                <a:gd name="connsiteX0" fmla="*/ 714383 w 807947"/>
                <a:gd name="connsiteY0" fmla="*/ 1104892 h 1262491"/>
                <a:gd name="connsiteX1" fmla="*/ 806719 w 807947"/>
                <a:gd name="connsiteY1" fmla="*/ 577443 h 1262491"/>
                <a:gd name="connsiteX2" fmla="*/ 782193 w 807947"/>
                <a:gd name="connsiteY2" fmla="*/ 503472 h 1262491"/>
                <a:gd name="connsiteX3" fmla="*/ 390991 w 807947"/>
                <a:gd name="connsiteY3" fmla="*/ 129930 h 1262491"/>
                <a:gd name="connsiteX4" fmla="*/ 403705 w 807947"/>
                <a:gd name="connsiteY4" fmla="*/ 0 h 1262491"/>
                <a:gd name="connsiteX5" fmla="*/ 73172 w 807947"/>
                <a:gd name="connsiteY5" fmla="*/ 47051 h 1262491"/>
                <a:gd name="connsiteX6" fmla="*/ 25846 w 807947"/>
                <a:gd name="connsiteY6" fmla="*/ 189656 h 1262491"/>
                <a:gd name="connsiteX7" fmla="*/ 417048 w 807947"/>
                <a:gd name="connsiteY7" fmla="*/ 563159 h 1262491"/>
                <a:gd name="connsiteX8" fmla="*/ 441613 w 807947"/>
                <a:gd name="connsiteY8" fmla="*/ 637169 h 1262491"/>
                <a:gd name="connsiteX9" fmla="*/ 349238 w 807947"/>
                <a:gd name="connsiteY9" fmla="*/ 1164579 h 1262491"/>
                <a:gd name="connsiteX10" fmla="*/ 473085 w 807947"/>
                <a:gd name="connsiteY10" fmla="*/ 1252716 h 1262491"/>
                <a:gd name="connsiteX11" fmla="*/ 713676 w 807947"/>
                <a:gd name="connsiteY11" fmla="*/ 1128790 h 1262491"/>
                <a:gd name="connsiteX12" fmla="*/ 714383 w 807947"/>
                <a:gd name="connsiteY12" fmla="*/ 1104892 h 126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7947" h="1262491">
                  <a:moveTo>
                    <a:pt x="714383" y="1104892"/>
                  </a:moveTo>
                  <a:lnTo>
                    <a:pt x="806719" y="577443"/>
                  </a:lnTo>
                  <a:cubicBezTo>
                    <a:pt x="811467" y="550327"/>
                    <a:pt x="802284" y="522661"/>
                    <a:pt x="782193" y="503472"/>
                  </a:cubicBezTo>
                  <a:lnTo>
                    <a:pt x="390991" y="129930"/>
                  </a:lnTo>
                  <a:cubicBezTo>
                    <a:pt x="349787" y="90609"/>
                    <a:pt x="360618" y="27548"/>
                    <a:pt x="403705" y="0"/>
                  </a:cubicBezTo>
                  <a:lnTo>
                    <a:pt x="73172" y="47051"/>
                  </a:lnTo>
                  <a:cubicBezTo>
                    <a:pt x="3165" y="57018"/>
                    <a:pt x="-24776" y="141270"/>
                    <a:pt x="25846" y="189656"/>
                  </a:cubicBezTo>
                  <a:lnTo>
                    <a:pt x="417048" y="563159"/>
                  </a:lnTo>
                  <a:cubicBezTo>
                    <a:pt x="437179" y="582387"/>
                    <a:pt x="446361" y="610053"/>
                    <a:pt x="441613" y="637169"/>
                  </a:cubicBezTo>
                  <a:lnTo>
                    <a:pt x="349238" y="1164579"/>
                  </a:lnTo>
                  <a:cubicBezTo>
                    <a:pt x="337308" y="1232859"/>
                    <a:pt x="410455" y="1284933"/>
                    <a:pt x="473085" y="1252716"/>
                  </a:cubicBezTo>
                  <a:lnTo>
                    <a:pt x="713676" y="1128790"/>
                  </a:lnTo>
                  <a:cubicBezTo>
                    <a:pt x="712774" y="1121138"/>
                    <a:pt x="712931" y="1113133"/>
                    <a:pt x="714383" y="1104892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3743975-8FF9-0F84-3F53-492C5C1C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281" y="1801057"/>
            <a:ext cx="1670424" cy="1670424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7C61E381-58B7-B80B-D7A2-1591E4307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788" y="1801057"/>
            <a:ext cx="1670424" cy="1670424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D11FDA9-1F41-8B32-C60C-BEE3420A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1341" y="1801057"/>
            <a:ext cx="1670424" cy="1670424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50B34EB-F4B1-33CA-7AAE-5E78762E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739" y="4418460"/>
            <a:ext cx="1670424" cy="1670424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27A4E07-8030-D08D-ED3A-E8102F4F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788" y="4418460"/>
            <a:ext cx="1670424" cy="1670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4D309-E620-7257-28C9-9CEC2E398DD9}"/>
              </a:ext>
            </a:extLst>
          </p:cNvPr>
          <p:cNvSpPr txBox="1"/>
          <p:nvPr/>
        </p:nvSpPr>
        <p:spPr>
          <a:xfrm>
            <a:off x="257153" y="3579058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yelp_academic_dataset_business.json</a:t>
            </a:r>
            <a:endParaRPr lang="fr-FR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04FF-C93E-DD2E-4CF9-504653BD517D}"/>
              </a:ext>
            </a:extLst>
          </p:cNvPr>
          <p:cNvSpPr txBox="1"/>
          <p:nvPr/>
        </p:nvSpPr>
        <p:spPr>
          <a:xfrm>
            <a:off x="4374162" y="3579058"/>
            <a:ext cx="336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yelp_academic_dataset_checkin.json</a:t>
            </a:r>
            <a:endParaRPr lang="fr-FR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0D2C5D-A7E5-9536-9C23-CA3AA0244FFD}"/>
              </a:ext>
            </a:extLst>
          </p:cNvPr>
          <p:cNvSpPr txBox="1"/>
          <p:nvPr/>
        </p:nvSpPr>
        <p:spPr>
          <a:xfrm>
            <a:off x="8479217" y="3588058"/>
            <a:ext cx="3249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yelp_academic_dataset_review.json</a:t>
            </a:r>
            <a:endParaRPr lang="fr-FR" sz="1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24494CB-C6F1-C43B-3DE7-FC7FCF2AEFDD}"/>
              </a:ext>
            </a:extLst>
          </p:cNvPr>
          <p:cNvSpPr txBox="1"/>
          <p:nvPr/>
        </p:nvSpPr>
        <p:spPr>
          <a:xfrm>
            <a:off x="4518431" y="6168458"/>
            <a:ext cx="3066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yelp_academic_dataset_user.json</a:t>
            </a:r>
            <a:endParaRPr lang="fr-FR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1B3CC3-1702-DA92-CC30-637D9339660B}"/>
              </a:ext>
            </a:extLst>
          </p:cNvPr>
          <p:cNvSpPr txBox="1"/>
          <p:nvPr/>
        </p:nvSpPr>
        <p:spPr>
          <a:xfrm>
            <a:off x="609601" y="6168458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yelp_academic_dataset_tip.json</a:t>
            </a:r>
            <a:endParaRPr lang="fr-FR" sz="1400" dirty="0"/>
          </a:p>
        </p:txBody>
      </p:sp>
      <p:pic>
        <p:nvPicPr>
          <p:cNvPr id="19" name="! Graphique 18">
            <a:extLst>
              <a:ext uri="{FF2B5EF4-FFF2-40B4-BE49-F238E27FC236}">
                <a16:creationId xmlns:a16="http://schemas.microsoft.com/office/drawing/2014/main" id="{794E51E4-347B-3C5D-5053-E879DAF6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2056" y="4418460"/>
            <a:ext cx="1670424" cy="1670424"/>
          </a:xfrm>
          <a:prstGeom prst="rect">
            <a:avLst/>
          </a:prstGeom>
        </p:spPr>
      </p:pic>
      <p:sp>
        <p:nvSpPr>
          <p:cNvPr id="20" name="! ZoneTexte 19">
            <a:extLst>
              <a:ext uri="{FF2B5EF4-FFF2-40B4-BE49-F238E27FC236}">
                <a16:creationId xmlns:a16="http://schemas.microsoft.com/office/drawing/2014/main" id="{1EE9AE47-DF0A-F31C-F52A-63EFC935864B}"/>
              </a:ext>
            </a:extLst>
          </p:cNvPr>
          <p:cNvSpPr txBox="1"/>
          <p:nvPr/>
        </p:nvSpPr>
        <p:spPr>
          <a:xfrm>
            <a:off x="9557887" y="6187025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Photo.json</a:t>
            </a:r>
            <a:endParaRPr lang="fr-FR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90C2684-73B7-39A8-C1D0-F380055EA12B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 – Analyse exploratoire</a:t>
            </a:r>
          </a:p>
        </p:txBody>
      </p:sp>
    </p:spTree>
    <p:extLst>
      <p:ext uri="{BB962C8B-B14F-4D97-AF65-F5344CB8AC3E}">
        <p14:creationId xmlns:p14="http://schemas.microsoft.com/office/powerpoint/2010/main" val="816485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5" grpId="1"/>
      <p:bldP spid="16" grpId="0"/>
      <p:bldP spid="17" grpId="0"/>
      <p:bldP spid="17" grpId="1"/>
      <p:bldP spid="18" grpId="0"/>
      <p:bldP spid="18" grpId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3743975-8FF9-0F84-3F53-492C5C1C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281" y="1801057"/>
            <a:ext cx="1670424" cy="1670424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D11FDA9-1F41-8B32-C60C-BEE3420A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788" y="1810057"/>
            <a:ext cx="1670424" cy="1670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4D309-E620-7257-28C9-9CEC2E398DD9}"/>
              </a:ext>
            </a:extLst>
          </p:cNvPr>
          <p:cNvSpPr txBox="1"/>
          <p:nvPr/>
        </p:nvSpPr>
        <p:spPr>
          <a:xfrm>
            <a:off x="257153" y="3579058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yelp_academic_dataset_business.json</a:t>
            </a:r>
            <a:endParaRPr lang="fr-FR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0D2C5D-A7E5-9536-9C23-CA3AA0244FFD}"/>
              </a:ext>
            </a:extLst>
          </p:cNvPr>
          <p:cNvSpPr txBox="1"/>
          <p:nvPr/>
        </p:nvSpPr>
        <p:spPr>
          <a:xfrm>
            <a:off x="4428663" y="3597058"/>
            <a:ext cx="3249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yelp_academic_dataset_review.json</a:t>
            </a:r>
            <a:endParaRPr lang="fr-FR" sz="1400" dirty="0"/>
          </a:p>
        </p:txBody>
      </p:sp>
      <p:pic>
        <p:nvPicPr>
          <p:cNvPr id="19" name="! Graphique 18">
            <a:extLst>
              <a:ext uri="{FF2B5EF4-FFF2-40B4-BE49-F238E27FC236}">
                <a16:creationId xmlns:a16="http://schemas.microsoft.com/office/drawing/2014/main" id="{794E51E4-347B-3C5D-5053-E879DAF6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3295" y="1801057"/>
            <a:ext cx="1670424" cy="167042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EE9AE47-DF0A-F31C-F52A-63EFC935864B}"/>
              </a:ext>
            </a:extLst>
          </p:cNvPr>
          <p:cNvSpPr txBox="1"/>
          <p:nvPr/>
        </p:nvSpPr>
        <p:spPr>
          <a:xfrm>
            <a:off x="9549125" y="356962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Photo.json</a:t>
            </a:r>
            <a:endParaRPr lang="fr-FR" sz="1400" dirty="0"/>
          </a:p>
        </p:txBody>
      </p: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67A6F00D-2C8D-B9D4-2E70-41DFD74A3B80}"/>
              </a:ext>
            </a:extLst>
          </p:cNvPr>
          <p:cNvSpPr/>
          <p:nvPr/>
        </p:nvSpPr>
        <p:spPr>
          <a:xfrm rot="5400000">
            <a:off x="3612072" y="486329"/>
            <a:ext cx="796347" cy="7506188"/>
          </a:xfrm>
          <a:prstGeom prst="rightBrace">
            <a:avLst>
              <a:gd name="adj1" fmla="val 24364"/>
              <a:gd name="adj2" fmla="val 48092"/>
            </a:avLst>
          </a:prstGeom>
          <a:ln w="38100">
            <a:solidFill>
              <a:srgbClr val="9777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 dirty="0">
              <a:highlight>
                <a:srgbClr val="FFFF00"/>
              </a:highligh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ABE4B2B-5F3B-5169-A5AE-418339B44CA6}"/>
              </a:ext>
            </a:extLst>
          </p:cNvPr>
          <p:cNvGrpSpPr/>
          <p:nvPr/>
        </p:nvGrpSpPr>
        <p:grpSpPr>
          <a:xfrm>
            <a:off x="2408619" y="5345487"/>
            <a:ext cx="920173" cy="861040"/>
            <a:chOff x="848919" y="3009415"/>
            <a:chExt cx="690130" cy="645780"/>
          </a:xfrm>
        </p:grpSpPr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177E9E30-1D01-B548-4E56-E86D3C7AE302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B9BDBA92-5D53-8614-0D2E-6B2CD57EE91B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D2D64A6F-9F72-ADDA-FA35-219FDCA90248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E59BFC4-886C-2A38-FC79-38CFD657F447}"/>
              </a:ext>
            </a:extLst>
          </p:cNvPr>
          <p:cNvGrpSpPr/>
          <p:nvPr/>
        </p:nvGrpSpPr>
        <p:grpSpPr>
          <a:xfrm>
            <a:off x="4941810" y="4881787"/>
            <a:ext cx="1978932" cy="1577853"/>
            <a:chOff x="3321497" y="3911119"/>
            <a:chExt cx="1251437" cy="997803"/>
          </a:xfrm>
        </p:grpSpPr>
        <p:sp>
          <p:nvSpPr>
            <p:cNvPr id="26" name="Google Shape;49;p15">
              <a:extLst>
                <a:ext uri="{FF2B5EF4-FFF2-40B4-BE49-F238E27FC236}">
                  <a16:creationId xmlns:a16="http://schemas.microsoft.com/office/drawing/2014/main" id="{8554ABBE-206F-B54D-58D2-B2F4A17FA154}"/>
                </a:ext>
              </a:extLst>
            </p:cNvPr>
            <p:cNvSpPr/>
            <p:nvPr/>
          </p:nvSpPr>
          <p:spPr>
            <a:xfrm>
              <a:off x="3344301" y="4818674"/>
              <a:ext cx="1205829" cy="90248"/>
            </a:xfrm>
            <a:custGeom>
              <a:avLst/>
              <a:gdLst/>
              <a:ahLst/>
              <a:cxnLst/>
              <a:rect l="l" t="t" r="r" b="b"/>
              <a:pathLst>
                <a:path w="129605" h="9700" extrusionOk="0">
                  <a:moveTo>
                    <a:pt x="61472" y="0"/>
                  </a:move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50;p15">
              <a:extLst>
                <a:ext uri="{FF2B5EF4-FFF2-40B4-BE49-F238E27FC236}">
                  <a16:creationId xmlns:a16="http://schemas.microsoft.com/office/drawing/2014/main" id="{2C972B83-26B1-2D0D-DF3A-F33EA92165E4}"/>
                </a:ext>
              </a:extLst>
            </p:cNvPr>
            <p:cNvSpPr/>
            <p:nvPr/>
          </p:nvSpPr>
          <p:spPr>
            <a:xfrm>
              <a:off x="3344301" y="4818674"/>
              <a:ext cx="1205829" cy="90248"/>
            </a:xfrm>
            <a:custGeom>
              <a:avLst/>
              <a:gdLst/>
              <a:ahLst/>
              <a:cxnLst/>
              <a:rect l="l" t="t" r="r" b="b"/>
              <a:pathLst>
                <a:path w="129605" h="9700" fill="none" extrusionOk="0">
                  <a:moveTo>
                    <a:pt x="64796" y="0"/>
                  </a:moveTo>
                  <a:lnTo>
                    <a:pt x="64796" y="0"/>
                  </a:lnTo>
                  <a:lnTo>
                    <a:pt x="61472" y="0"/>
                  </a:ln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lnTo>
                    <a:pt x="64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51;p15">
              <a:extLst>
                <a:ext uri="{FF2B5EF4-FFF2-40B4-BE49-F238E27FC236}">
                  <a16:creationId xmlns:a16="http://schemas.microsoft.com/office/drawing/2014/main" id="{EA366F07-DFF6-0437-2029-F76E8EC48EDD}"/>
                </a:ext>
              </a:extLst>
            </p:cNvPr>
            <p:cNvSpPr/>
            <p:nvPr/>
          </p:nvSpPr>
          <p:spPr>
            <a:xfrm>
              <a:off x="3378511" y="4147288"/>
              <a:ext cx="206211" cy="460700"/>
            </a:xfrm>
            <a:custGeom>
              <a:avLst/>
              <a:gdLst/>
              <a:ahLst/>
              <a:cxnLst/>
              <a:rect l="l" t="t" r="r" b="b"/>
              <a:pathLst>
                <a:path w="22164" h="49517" extrusionOk="0">
                  <a:moveTo>
                    <a:pt x="15671" y="0"/>
                  </a:moveTo>
                  <a:lnTo>
                    <a:pt x="15476" y="13"/>
                  </a:lnTo>
                  <a:lnTo>
                    <a:pt x="0" y="13"/>
                  </a:lnTo>
                  <a:lnTo>
                    <a:pt x="4954" y="45801"/>
                  </a:lnTo>
                  <a:lnTo>
                    <a:pt x="5698" y="45996"/>
                  </a:lnTo>
                  <a:lnTo>
                    <a:pt x="7666" y="46505"/>
                  </a:lnTo>
                  <a:lnTo>
                    <a:pt x="10430" y="47209"/>
                  </a:lnTo>
                  <a:lnTo>
                    <a:pt x="11982" y="47587"/>
                  </a:lnTo>
                  <a:lnTo>
                    <a:pt x="13598" y="47978"/>
                  </a:lnTo>
                  <a:lnTo>
                    <a:pt x="15202" y="48343"/>
                  </a:lnTo>
                  <a:lnTo>
                    <a:pt x="16766" y="48695"/>
                  </a:lnTo>
                  <a:lnTo>
                    <a:pt x="18213" y="48995"/>
                  </a:lnTo>
                  <a:lnTo>
                    <a:pt x="18891" y="49125"/>
                  </a:lnTo>
                  <a:lnTo>
                    <a:pt x="19517" y="49242"/>
                  </a:lnTo>
                  <a:lnTo>
                    <a:pt x="20091" y="49347"/>
                  </a:lnTo>
                  <a:lnTo>
                    <a:pt x="20612" y="49425"/>
                  </a:lnTo>
                  <a:lnTo>
                    <a:pt x="21069" y="49477"/>
                  </a:lnTo>
                  <a:lnTo>
                    <a:pt x="21447" y="49503"/>
                  </a:lnTo>
                  <a:lnTo>
                    <a:pt x="21760" y="49516"/>
                  </a:lnTo>
                  <a:lnTo>
                    <a:pt x="21877" y="49503"/>
                  </a:lnTo>
                  <a:lnTo>
                    <a:pt x="21981" y="49490"/>
                  </a:lnTo>
                  <a:lnTo>
                    <a:pt x="22059" y="49464"/>
                  </a:lnTo>
                  <a:lnTo>
                    <a:pt x="22125" y="49438"/>
                  </a:lnTo>
                  <a:lnTo>
                    <a:pt x="22151" y="49399"/>
                  </a:lnTo>
                  <a:lnTo>
                    <a:pt x="22164" y="49360"/>
                  </a:lnTo>
                  <a:lnTo>
                    <a:pt x="17575" y="1747"/>
                  </a:lnTo>
                  <a:lnTo>
                    <a:pt x="17549" y="1552"/>
                  </a:lnTo>
                  <a:lnTo>
                    <a:pt x="17496" y="1356"/>
                  </a:lnTo>
                  <a:lnTo>
                    <a:pt x="17431" y="1187"/>
                  </a:lnTo>
                  <a:lnTo>
                    <a:pt x="17353" y="1017"/>
                  </a:lnTo>
                  <a:lnTo>
                    <a:pt x="17249" y="848"/>
                  </a:lnTo>
                  <a:lnTo>
                    <a:pt x="17144" y="704"/>
                  </a:lnTo>
                  <a:lnTo>
                    <a:pt x="17014" y="574"/>
                  </a:lnTo>
                  <a:lnTo>
                    <a:pt x="16884" y="443"/>
                  </a:lnTo>
                  <a:lnTo>
                    <a:pt x="16727" y="339"/>
                  </a:lnTo>
                  <a:lnTo>
                    <a:pt x="16571" y="235"/>
                  </a:lnTo>
                  <a:lnTo>
                    <a:pt x="16401" y="157"/>
                  </a:lnTo>
                  <a:lnTo>
                    <a:pt x="16232" y="91"/>
                  </a:lnTo>
                  <a:lnTo>
                    <a:pt x="16049" y="39"/>
                  </a:lnTo>
                  <a:lnTo>
                    <a:pt x="15867" y="13"/>
                  </a:lnTo>
                  <a:lnTo>
                    <a:pt x="15671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52;p15">
              <a:extLst>
                <a:ext uri="{FF2B5EF4-FFF2-40B4-BE49-F238E27FC236}">
                  <a16:creationId xmlns:a16="http://schemas.microsoft.com/office/drawing/2014/main" id="{102AE337-2A2C-580B-8701-F7E320E19882}"/>
                </a:ext>
              </a:extLst>
            </p:cNvPr>
            <p:cNvSpPr/>
            <p:nvPr/>
          </p:nvSpPr>
          <p:spPr>
            <a:xfrm>
              <a:off x="3423030" y="4530468"/>
              <a:ext cx="400532" cy="91345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29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3"/>
                  </a:lnTo>
                  <a:lnTo>
                    <a:pt x="587" y="926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3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39" y="6780"/>
                  </a:lnTo>
                  <a:lnTo>
                    <a:pt x="78" y="6949"/>
                  </a:lnTo>
                  <a:lnTo>
                    <a:pt x="117" y="7119"/>
                  </a:lnTo>
                  <a:lnTo>
                    <a:pt x="169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30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1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3" y="8879"/>
                  </a:lnTo>
                  <a:lnTo>
                    <a:pt x="1304" y="8996"/>
                  </a:lnTo>
                  <a:lnTo>
                    <a:pt x="1447" y="9100"/>
                  </a:lnTo>
                  <a:lnTo>
                    <a:pt x="1578" y="9205"/>
                  </a:lnTo>
                  <a:lnTo>
                    <a:pt x="1734" y="9296"/>
                  </a:lnTo>
                  <a:lnTo>
                    <a:pt x="1877" y="9374"/>
                  </a:lnTo>
                  <a:lnTo>
                    <a:pt x="2034" y="9452"/>
                  </a:lnTo>
                  <a:lnTo>
                    <a:pt x="2190" y="9531"/>
                  </a:lnTo>
                  <a:lnTo>
                    <a:pt x="2360" y="9596"/>
                  </a:lnTo>
                  <a:lnTo>
                    <a:pt x="2516" y="9648"/>
                  </a:lnTo>
                  <a:lnTo>
                    <a:pt x="2686" y="9700"/>
                  </a:lnTo>
                  <a:lnTo>
                    <a:pt x="2868" y="9739"/>
                  </a:lnTo>
                  <a:lnTo>
                    <a:pt x="3038" y="9765"/>
                  </a:lnTo>
                  <a:lnTo>
                    <a:pt x="3220" y="9791"/>
                  </a:lnTo>
                  <a:lnTo>
                    <a:pt x="3403" y="9804"/>
                  </a:lnTo>
                  <a:lnTo>
                    <a:pt x="3585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4" y="9739"/>
                  </a:lnTo>
                  <a:lnTo>
                    <a:pt x="40364" y="9700"/>
                  </a:lnTo>
                  <a:lnTo>
                    <a:pt x="40533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5" y="9452"/>
                  </a:lnTo>
                  <a:lnTo>
                    <a:pt x="41172" y="9374"/>
                  </a:lnTo>
                  <a:lnTo>
                    <a:pt x="41328" y="9296"/>
                  </a:lnTo>
                  <a:lnTo>
                    <a:pt x="41472" y="9205"/>
                  </a:lnTo>
                  <a:lnTo>
                    <a:pt x="41615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6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32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7" y="7784"/>
                  </a:lnTo>
                  <a:lnTo>
                    <a:pt x="42762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71" y="6949"/>
                  </a:lnTo>
                  <a:lnTo>
                    <a:pt x="43010" y="6780"/>
                  </a:lnTo>
                  <a:lnTo>
                    <a:pt x="43036" y="6597"/>
                  </a:lnTo>
                  <a:lnTo>
                    <a:pt x="43049" y="6415"/>
                  </a:lnTo>
                  <a:lnTo>
                    <a:pt x="43049" y="6232"/>
                  </a:lnTo>
                  <a:lnTo>
                    <a:pt x="43049" y="2530"/>
                  </a:lnTo>
                  <a:lnTo>
                    <a:pt x="43036" y="2269"/>
                  </a:lnTo>
                  <a:lnTo>
                    <a:pt x="42997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49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6" y="743"/>
                  </a:lnTo>
                  <a:lnTo>
                    <a:pt x="42124" y="574"/>
                  </a:lnTo>
                  <a:lnTo>
                    <a:pt x="41941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6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53;p15">
              <a:extLst>
                <a:ext uri="{FF2B5EF4-FFF2-40B4-BE49-F238E27FC236}">
                  <a16:creationId xmlns:a16="http://schemas.microsoft.com/office/drawing/2014/main" id="{9D8A8344-A27E-5038-00F6-1383E02BB597}"/>
                </a:ext>
              </a:extLst>
            </p:cNvPr>
            <p:cNvSpPr/>
            <p:nvPr/>
          </p:nvSpPr>
          <p:spPr>
            <a:xfrm>
              <a:off x="3522368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196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196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4" y="9374"/>
                  </a:lnTo>
                  <a:lnTo>
                    <a:pt x="31447" y="9231"/>
                  </a:lnTo>
                  <a:lnTo>
                    <a:pt x="31629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29" y="744"/>
                  </a:lnTo>
                  <a:lnTo>
                    <a:pt x="31447" y="574"/>
                  </a:lnTo>
                  <a:lnTo>
                    <a:pt x="31264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54;p15">
              <a:extLst>
                <a:ext uri="{FF2B5EF4-FFF2-40B4-BE49-F238E27FC236}">
                  <a16:creationId xmlns:a16="http://schemas.microsoft.com/office/drawing/2014/main" id="{345F2479-8032-3450-A471-4C5DEE929F24}"/>
                </a:ext>
              </a:extLst>
            </p:cNvPr>
            <p:cNvSpPr/>
            <p:nvPr/>
          </p:nvSpPr>
          <p:spPr>
            <a:xfrm>
              <a:off x="3525038" y="4628596"/>
              <a:ext cx="70114" cy="234476"/>
            </a:xfrm>
            <a:custGeom>
              <a:avLst/>
              <a:gdLst/>
              <a:ahLst/>
              <a:cxnLst/>
              <a:rect l="l" t="t" r="r" b="b"/>
              <a:pathLst>
                <a:path w="7536" h="25202" extrusionOk="0">
                  <a:moveTo>
                    <a:pt x="3116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55;p15">
              <a:extLst>
                <a:ext uri="{FF2B5EF4-FFF2-40B4-BE49-F238E27FC236}">
                  <a16:creationId xmlns:a16="http://schemas.microsoft.com/office/drawing/2014/main" id="{8E548E7B-41F4-7AFF-26E0-65A8A3AD0E9B}"/>
                </a:ext>
              </a:extLst>
            </p:cNvPr>
            <p:cNvSpPr/>
            <p:nvPr/>
          </p:nvSpPr>
          <p:spPr>
            <a:xfrm>
              <a:off x="3751010" y="4628596"/>
              <a:ext cx="43198" cy="234476"/>
            </a:xfrm>
            <a:custGeom>
              <a:avLst/>
              <a:gdLst/>
              <a:ahLst/>
              <a:cxnLst/>
              <a:rect l="l" t="t" r="r" b="b"/>
              <a:pathLst>
                <a:path w="4643" h="25202" extrusionOk="0">
                  <a:moveTo>
                    <a:pt x="1" y="1"/>
                  </a:moveTo>
                  <a:lnTo>
                    <a:pt x="2243" y="25202"/>
                  </a:lnTo>
                  <a:lnTo>
                    <a:pt x="4642" y="25202"/>
                  </a:lnTo>
                  <a:lnTo>
                    <a:pt x="4421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56;p15">
              <a:extLst>
                <a:ext uri="{FF2B5EF4-FFF2-40B4-BE49-F238E27FC236}">
                  <a16:creationId xmlns:a16="http://schemas.microsoft.com/office/drawing/2014/main" id="{093F962E-76C3-E272-851A-D8D9706DE5DF}"/>
                </a:ext>
              </a:extLst>
            </p:cNvPr>
            <p:cNvSpPr/>
            <p:nvPr/>
          </p:nvSpPr>
          <p:spPr>
            <a:xfrm>
              <a:off x="3552810" y="4628596"/>
              <a:ext cx="242366" cy="18812"/>
            </a:xfrm>
            <a:custGeom>
              <a:avLst/>
              <a:gdLst/>
              <a:ahLst/>
              <a:cxnLst/>
              <a:rect l="l" t="t" r="r" b="b"/>
              <a:pathLst>
                <a:path w="26050" h="2022" extrusionOk="0">
                  <a:moveTo>
                    <a:pt x="1" y="1"/>
                  </a:moveTo>
                  <a:lnTo>
                    <a:pt x="1" y="2021"/>
                  </a:lnTo>
                  <a:lnTo>
                    <a:pt x="26050" y="2021"/>
                  </a:lnTo>
                  <a:lnTo>
                    <a:pt x="2605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57;p15">
              <a:extLst>
                <a:ext uri="{FF2B5EF4-FFF2-40B4-BE49-F238E27FC236}">
                  <a16:creationId xmlns:a16="http://schemas.microsoft.com/office/drawing/2014/main" id="{F7D5D098-269A-AF91-B1BE-3CE95CC18B0A}"/>
                </a:ext>
              </a:extLst>
            </p:cNvPr>
            <p:cNvSpPr/>
            <p:nvPr/>
          </p:nvSpPr>
          <p:spPr>
            <a:xfrm>
              <a:off x="3371115" y="4537381"/>
              <a:ext cx="301185" cy="91224"/>
            </a:xfrm>
            <a:custGeom>
              <a:avLst/>
              <a:gdLst/>
              <a:ahLst/>
              <a:cxnLst/>
              <a:rect l="l" t="t" r="r" b="b"/>
              <a:pathLst>
                <a:path w="32372" h="9805" extrusionOk="0">
                  <a:moveTo>
                    <a:pt x="2529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4"/>
                  </a:lnTo>
                  <a:lnTo>
                    <a:pt x="587" y="913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4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2" y="7797"/>
                  </a:lnTo>
                  <a:lnTo>
                    <a:pt x="117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0" y="8696"/>
                  </a:lnTo>
                  <a:lnTo>
                    <a:pt x="587" y="8892"/>
                  </a:lnTo>
                  <a:lnTo>
                    <a:pt x="743" y="9075"/>
                  </a:lnTo>
                  <a:lnTo>
                    <a:pt x="926" y="9231"/>
                  </a:lnTo>
                  <a:lnTo>
                    <a:pt x="1121" y="9374"/>
                  </a:lnTo>
                  <a:lnTo>
                    <a:pt x="1330" y="9505"/>
                  </a:lnTo>
                  <a:lnTo>
                    <a:pt x="1551" y="9609"/>
                  </a:lnTo>
                  <a:lnTo>
                    <a:pt x="1786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29" y="9805"/>
                  </a:lnTo>
                  <a:lnTo>
                    <a:pt x="29843" y="9805"/>
                  </a:lnTo>
                  <a:lnTo>
                    <a:pt x="30103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3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59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6" y="8266"/>
                  </a:lnTo>
                  <a:lnTo>
                    <a:pt x="32254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4" y="1774"/>
                  </a:lnTo>
                  <a:lnTo>
                    <a:pt x="32176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59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3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3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58;p15">
              <a:extLst>
                <a:ext uri="{FF2B5EF4-FFF2-40B4-BE49-F238E27FC236}">
                  <a16:creationId xmlns:a16="http://schemas.microsoft.com/office/drawing/2014/main" id="{9A66EE1B-FB98-9F03-49ED-01FB9C7D5ED3}"/>
                </a:ext>
              </a:extLst>
            </p:cNvPr>
            <p:cNvSpPr/>
            <p:nvPr/>
          </p:nvSpPr>
          <p:spPr>
            <a:xfrm>
              <a:off x="3321497" y="4147167"/>
              <a:ext cx="115852" cy="482648"/>
            </a:xfrm>
            <a:custGeom>
              <a:avLst/>
              <a:gdLst/>
              <a:ahLst/>
              <a:cxnLst/>
              <a:rect l="l" t="t" r="r" b="b"/>
              <a:pathLst>
                <a:path w="12452" h="51876" extrusionOk="0">
                  <a:moveTo>
                    <a:pt x="5972" y="0"/>
                  </a:moveTo>
                  <a:lnTo>
                    <a:pt x="1526" y="430"/>
                  </a:lnTo>
                  <a:lnTo>
                    <a:pt x="1357" y="456"/>
                  </a:lnTo>
                  <a:lnTo>
                    <a:pt x="1187" y="496"/>
                  </a:lnTo>
                  <a:lnTo>
                    <a:pt x="1031" y="561"/>
                  </a:lnTo>
                  <a:lnTo>
                    <a:pt x="887" y="626"/>
                  </a:lnTo>
                  <a:lnTo>
                    <a:pt x="744" y="717"/>
                  </a:lnTo>
                  <a:lnTo>
                    <a:pt x="614" y="809"/>
                  </a:lnTo>
                  <a:lnTo>
                    <a:pt x="496" y="913"/>
                  </a:lnTo>
                  <a:lnTo>
                    <a:pt x="379" y="1043"/>
                  </a:lnTo>
                  <a:lnTo>
                    <a:pt x="288" y="1161"/>
                  </a:lnTo>
                  <a:lnTo>
                    <a:pt x="209" y="1304"/>
                  </a:lnTo>
                  <a:lnTo>
                    <a:pt x="131" y="1447"/>
                  </a:lnTo>
                  <a:lnTo>
                    <a:pt x="79" y="1604"/>
                  </a:lnTo>
                  <a:lnTo>
                    <a:pt x="40" y="1760"/>
                  </a:lnTo>
                  <a:lnTo>
                    <a:pt x="14" y="1930"/>
                  </a:lnTo>
                  <a:lnTo>
                    <a:pt x="1" y="2099"/>
                  </a:lnTo>
                  <a:lnTo>
                    <a:pt x="14" y="2269"/>
                  </a:lnTo>
                  <a:lnTo>
                    <a:pt x="4642" y="50364"/>
                  </a:lnTo>
                  <a:lnTo>
                    <a:pt x="4668" y="50533"/>
                  </a:lnTo>
                  <a:lnTo>
                    <a:pt x="4707" y="50690"/>
                  </a:lnTo>
                  <a:lnTo>
                    <a:pt x="4759" y="50846"/>
                  </a:lnTo>
                  <a:lnTo>
                    <a:pt x="4838" y="51002"/>
                  </a:lnTo>
                  <a:lnTo>
                    <a:pt x="4916" y="51133"/>
                  </a:lnTo>
                  <a:lnTo>
                    <a:pt x="5020" y="51263"/>
                  </a:lnTo>
                  <a:lnTo>
                    <a:pt x="5124" y="51394"/>
                  </a:lnTo>
                  <a:lnTo>
                    <a:pt x="5242" y="51498"/>
                  </a:lnTo>
                  <a:lnTo>
                    <a:pt x="5372" y="51589"/>
                  </a:lnTo>
                  <a:lnTo>
                    <a:pt x="5516" y="51680"/>
                  </a:lnTo>
                  <a:lnTo>
                    <a:pt x="5659" y="51746"/>
                  </a:lnTo>
                  <a:lnTo>
                    <a:pt x="5815" y="51811"/>
                  </a:lnTo>
                  <a:lnTo>
                    <a:pt x="5972" y="51850"/>
                  </a:lnTo>
                  <a:lnTo>
                    <a:pt x="6141" y="51876"/>
                  </a:lnTo>
                  <a:lnTo>
                    <a:pt x="6480" y="51876"/>
                  </a:lnTo>
                  <a:lnTo>
                    <a:pt x="10926" y="51446"/>
                  </a:lnTo>
                  <a:lnTo>
                    <a:pt x="11096" y="51420"/>
                  </a:lnTo>
                  <a:lnTo>
                    <a:pt x="11265" y="51381"/>
                  </a:lnTo>
                  <a:lnTo>
                    <a:pt x="11421" y="51328"/>
                  </a:lnTo>
                  <a:lnTo>
                    <a:pt x="11565" y="51250"/>
                  </a:lnTo>
                  <a:lnTo>
                    <a:pt x="11708" y="51172"/>
                  </a:lnTo>
                  <a:lnTo>
                    <a:pt x="11839" y="51068"/>
                  </a:lnTo>
                  <a:lnTo>
                    <a:pt x="11956" y="50963"/>
                  </a:lnTo>
                  <a:lnTo>
                    <a:pt x="12060" y="50846"/>
                  </a:lnTo>
                  <a:lnTo>
                    <a:pt x="12165" y="50716"/>
                  </a:lnTo>
                  <a:lnTo>
                    <a:pt x="12243" y="50572"/>
                  </a:lnTo>
                  <a:lnTo>
                    <a:pt x="12321" y="50429"/>
                  </a:lnTo>
                  <a:lnTo>
                    <a:pt x="12373" y="50272"/>
                  </a:lnTo>
                  <a:lnTo>
                    <a:pt x="12412" y="50116"/>
                  </a:lnTo>
                  <a:lnTo>
                    <a:pt x="12438" y="49946"/>
                  </a:lnTo>
                  <a:lnTo>
                    <a:pt x="12451" y="49777"/>
                  </a:lnTo>
                  <a:lnTo>
                    <a:pt x="12438" y="49607"/>
                  </a:lnTo>
                  <a:lnTo>
                    <a:pt x="7810" y="1513"/>
                  </a:lnTo>
                  <a:lnTo>
                    <a:pt x="7784" y="1343"/>
                  </a:lnTo>
                  <a:lnTo>
                    <a:pt x="7745" y="1187"/>
                  </a:lnTo>
                  <a:lnTo>
                    <a:pt x="7680" y="1030"/>
                  </a:lnTo>
                  <a:lnTo>
                    <a:pt x="7615" y="874"/>
                  </a:lnTo>
                  <a:lnTo>
                    <a:pt x="7536" y="743"/>
                  </a:lnTo>
                  <a:lnTo>
                    <a:pt x="7432" y="613"/>
                  </a:lnTo>
                  <a:lnTo>
                    <a:pt x="7328" y="483"/>
                  </a:lnTo>
                  <a:lnTo>
                    <a:pt x="7197" y="378"/>
                  </a:lnTo>
                  <a:lnTo>
                    <a:pt x="7080" y="287"/>
                  </a:lnTo>
                  <a:lnTo>
                    <a:pt x="6937" y="196"/>
                  </a:lnTo>
                  <a:lnTo>
                    <a:pt x="6793" y="131"/>
                  </a:lnTo>
                  <a:lnTo>
                    <a:pt x="6637" y="65"/>
                  </a:lnTo>
                  <a:lnTo>
                    <a:pt x="6480" y="26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59;p15">
              <a:extLst>
                <a:ext uri="{FF2B5EF4-FFF2-40B4-BE49-F238E27FC236}">
                  <a16:creationId xmlns:a16="http://schemas.microsoft.com/office/drawing/2014/main" id="{B9300077-3C27-5D0C-716B-B05F61234717}"/>
                </a:ext>
              </a:extLst>
            </p:cNvPr>
            <p:cNvSpPr/>
            <p:nvPr/>
          </p:nvSpPr>
          <p:spPr>
            <a:xfrm>
              <a:off x="3373896" y="4628596"/>
              <a:ext cx="70002" cy="234476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3104" y="1"/>
                  </a:moveTo>
                  <a:lnTo>
                    <a:pt x="1" y="25202"/>
                  </a:lnTo>
                  <a:lnTo>
                    <a:pt x="2400" y="25202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60;p15">
              <a:extLst>
                <a:ext uri="{FF2B5EF4-FFF2-40B4-BE49-F238E27FC236}">
                  <a16:creationId xmlns:a16="http://schemas.microsoft.com/office/drawing/2014/main" id="{F39B1F1B-6051-7284-1053-05ACCAF6DBAD}"/>
                </a:ext>
              </a:extLst>
            </p:cNvPr>
            <p:cNvSpPr/>
            <p:nvPr/>
          </p:nvSpPr>
          <p:spPr>
            <a:xfrm>
              <a:off x="3599757" y="4628596"/>
              <a:ext cx="41132" cy="234476"/>
            </a:xfrm>
            <a:custGeom>
              <a:avLst/>
              <a:gdLst/>
              <a:ahLst/>
              <a:cxnLst/>
              <a:rect l="l" t="t" r="r" b="b"/>
              <a:pathLst>
                <a:path w="4421" h="25202" extrusionOk="0">
                  <a:moveTo>
                    <a:pt x="0" y="1"/>
                  </a:moveTo>
                  <a:lnTo>
                    <a:pt x="1995" y="25202"/>
                  </a:lnTo>
                  <a:lnTo>
                    <a:pt x="4394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61;p15">
              <a:extLst>
                <a:ext uri="{FF2B5EF4-FFF2-40B4-BE49-F238E27FC236}">
                  <a16:creationId xmlns:a16="http://schemas.microsoft.com/office/drawing/2014/main" id="{F9F31CC9-971A-6A49-9E7F-2F26D63E51DA}"/>
                </a:ext>
              </a:extLst>
            </p:cNvPr>
            <p:cNvSpPr/>
            <p:nvPr/>
          </p:nvSpPr>
          <p:spPr>
            <a:xfrm>
              <a:off x="3401557" y="4628596"/>
              <a:ext cx="241389" cy="18812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5" y="2021"/>
                  </a:lnTo>
                  <a:lnTo>
                    <a:pt x="259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62;p15">
              <a:extLst>
                <a:ext uri="{FF2B5EF4-FFF2-40B4-BE49-F238E27FC236}">
                  <a16:creationId xmlns:a16="http://schemas.microsoft.com/office/drawing/2014/main" id="{FE113F36-6EFB-8D9E-F18F-A7D3493679FC}"/>
                </a:ext>
              </a:extLst>
            </p:cNvPr>
            <p:cNvSpPr/>
            <p:nvPr/>
          </p:nvSpPr>
          <p:spPr>
            <a:xfrm>
              <a:off x="3372808" y="4537502"/>
              <a:ext cx="57628" cy="87829"/>
            </a:xfrm>
            <a:custGeom>
              <a:avLst/>
              <a:gdLst/>
              <a:ahLst/>
              <a:cxnLst/>
              <a:rect l="l" t="t" r="r" b="b"/>
              <a:pathLst>
                <a:path w="6194" h="9440" fill="none" extrusionOk="0">
                  <a:moveTo>
                    <a:pt x="6193" y="1"/>
                  </a:moveTo>
                  <a:lnTo>
                    <a:pt x="1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3;p15">
              <a:extLst>
                <a:ext uri="{FF2B5EF4-FFF2-40B4-BE49-F238E27FC236}">
                  <a16:creationId xmlns:a16="http://schemas.microsoft.com/office/drawing/2014/main" id="{448CB609-2810-9E2D-063B-F37BD17842B1}"/>
                </a:ext>
              </a:extLst>
            </p:cNvPr>
            <p:cNvSpPr/>
            <p:nvPr/>
          </p:nvSpPr>
          <p:spPr>
            <a:xfrm>
              <a:off x="4309708" y="4147288"/>
              <a:ext cx="206099" cy="460700"/>
            </a:xfrm>
            <a:custGeom>
              <a:avLst/>
              <a:gdLst/>
              <a:ahLst/>
              <a:cxnLst/>
              <a:rect l="l" t="t" r="r" b="b"/>
              <a:pathLst>
                <a:path w="22152" h="49517" extrusionOk="0">
                  <a:moveTo>
                    <a:pt x="6494" y="0"/>
                  </a:moveTo>
                  <a:lnTo>
                    <a:pt x="6298" y="13"/>
                  </a:lnTo>
                  <a:lnTo>
                    <a:pt x="6102" y="39"/>
                  </a:lnTo>
                  <a:lnTo>
                    <a:pt x="5920" y="91"/>
                  </a:lnTo>
                  <a:lnTo>
                    <a:pt x="5750" y="157"/>
                  </a:lnTo>
                  <a:lnTo>
                    <a:pt x="5581" y="235"/>
                  </a:lnTo>
                  <a:lnTo>
                    <a:pt x="5425" y="339"/>
                  </a:lnTo>
                  <a:lnTo>
                    <a:pt x="5281" y="443"/>
                  </a:lnTo>
                  <a:lnTo>
                    <a:pt x="5138" y="574"/>
                  </a:lnTo>
                  <a:lnTo>
                    <a:pt x="5020" y="704"/>
                  </a:lnTo>
                  <a:lnTo>
                    <a:pt x="4903" y="848"/>
                  </a:lnTo>
                  <a:lnTo>
                    <a:pt x="4812" y="1017"/>
                  </a:lnTo>
                  <a:lnTo>
                    <a:pt x="4720" y="1187"/>
                  </a:lnTo>
                  <a:lnTo>
                    <a:pt x="4655" y="1356"/>
                  </a:lnTo>
                  <a:lnTo>
                    <a:pt x="4616" y="1552"/>
                  </a:lnTo>
                  <a:lnTo>
                    <a:pt x="4590" y="1747"/>
                  </a:lnTo>
                  <a:lnTo>
                    <a:pt x="1" y="49360"/>
                  </a:lnTo>
                  <a:lnTo>
                    <a:pt x="1" y="49399"/>
                  </a:lnTo>
                  <a:lnTo>
                    <a:pt x="40" y="49438"/>
                  </a:lnTo>
                  <a:lnTo>
                    <a:pt x="92" y="49464"/>
                  </a:lnTo>
                  <a:lnTo>
                    <a:pt x="170" y="49490"/>
                  </a:lnTo>
                  <a:lnTo>
                    <a:pt x="275" y="49503"/>
                  </a:lnTo>
                  <a:lnTo>
                    <a:pt x="405" y="49516"/>
                  </a:lnTo>
                  <a:lnTo>
                    <a:pt x="705" y="49503"/>
                  </a:lnTo>
                  <a:lnTo>
                    <a:pt x="1096" y="49477"/>
                  </a:lnTo>
                  <a:lnTo>
                    <a:pt x="1552" y="49425"/>
                  </a:lnTo>
                  <a:lnTo>
                    <a:pt x="2061" y="49347"/>
                  </a:lnTo>
                  <a:lnTo>
                    <a:pt x="2648" y="49242"/>
                  </a:lnTo>
                  <a:lnTo>
                    <a:pt x="3273" y="49125"/>
                  </a:lnTo>
                  <a:lnTo>
                    <a:pt x="3938" y="48995"/>
                  </a:lnTo>
                  <a:lnTo>
                    <a:pt x="5398" y="48695"/>
                  </a:lnTo>
                  <a:lnTo>
                    <a:pt x="6950" y="48343"/>
                  </a:lnTo>
                  <a:lnTo>
                    <a:pt x="8553" y="47978"/>
                  </a:lnTo>
                  <a:lnTo>
                    <a:pt x="10170" y="47587"/>
                  </a:lnTo>
                  <a:lnTo>
                    <a:pt x="11735" y="47209"/>
                  </a:lnTo>
                  <a:lnTo>
                    <a:pt x="14499" y="46505"/>
                  </a:lnTo>
                  <a:lnTo>
                    <a:pt x="16454" y="45996"/>
                  </a:lnTo>
                  <a:lnTo>
                    <a:pt x="17197" y="45801"/>
                  </a:lnTo>
                  <a:lnTo>
                    <a:pt x="22151" y="13"/>
                  </a:lnTo>
                  <a:lnTo>
                    <a:pt x="6689" y="13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64;p15">
              <a:extLst>
                <a:ext uri="{FF2B5EF4-FFF2-40B4-BE49-F238E27FC236}">
                  <a16:creationId xmlns:a16="http://schemas.microsoft.com/office/drawing/2014/main" id="{F8658159-1BEB-831D-AA2E-0C559B935E98}"/>
                </a:ext>
              </a:extLst>
            </p:cNvPr>
            <p:cNvSpPr/>
            <p:nvPr/>
          </p:nvSpPr>
          <p:spPr>
            <a:xfrm>
              <a:off x="4070756" y="4530468"/>
              <a:ext cx="400532" cy="91345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30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3"/>
                  </a:lnTo>
                  <a:lnTo>
                    <a:pt x="587" y="926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3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53" y="6780"/>
                  </a:lnTo>
                  <a:lnTo>
                    <a:pt x="79" y="6949"/>
                  </a:lnTo>
                  <a:lnTo>
                    <a:pt x="118" y="7119"/>
                  </a:lnTo>
                  <a:lnTo>
                    <a:pt x="170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44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2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4" y="8879"/>
                  </a:lnTo>
                  <a:lnTo>
                    <a:pt x="1304" y="8996"/>
                  </a:lnTo>
                  <a:lnTo>
                    <a:pt x="1448" y="9100"/>
                  </a:lnTo>
                  <a:lnTo>
                    <a:pt x="1591" y="9205"/>
                  </a:lnTo>
                  <a:lnTo>
                    <a:pt x="1734" y="9296"/>
                  </a:lnTo>
                  <a:lnTo>
                    <a:pt x="1878" y="9374"/>
                  </a:lnTo>
                  <a:lnTo>
                    <a:pt x="2034" y="9452"/>
                  </a:lnTo>
                  <a:lnTo>
                    <a:pt x="2191" y="9531"/>
                  </a:lnTo>
                  <a:lnTo>
                    <a:pt x="2360" y="9596"/>
                  </a:lnTo>
                  <a:lnTo>
                    <a:pt x="2530" y="9648"/>
                  </a:lnTo>
                  <a:lnTo>
                    <a:pt x="2699" y="9700"/>
                  </a:lnTo>
                  <a:lnTo>
                    <a:pt x="2869" y="9739"/>
                  </a:lnTo>
                  <a:lnTo>
                    <a:pt x="3038" y="9765"/>
                  </a:lnTo>
                  <a:lnTo>
                    <a:pt x="3221" y="9791"/>
                  </a:lnTo>
                  <a:lnTo>
                    <a:pt x="3403" y="9804"/>
                  </a:lnTo>
                  <a:lnTo>
                    <a:pt x="3586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5" y="9739"/>
                  </a:lnTo>
                  <a:lnTo>
                    <a:pt x="40364" y="9700"/>
                  </a:lnTo>
                  <a:lnTo>
                    <a:pt x="40534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6" y="9452"/>
                  </a:lnTo>
                  <a:lnTo>
                    <a:pt x="41172" y="9374"/>
                  </a:lnTo>
                  <a:lnTo>
                    <a:pt x="41329" y="9296"/>
                  </a:lnTo>
                  <a:lnTo>
                    <a:pt x="41472" y="9205"/>
                  </a:lnTo>
                  <a:lnTo>
                    <a:pt x="41616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7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46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8" y="7784"/>
                  </a:lnTo>
                  <a:lnTo>
                    <a:pt x="42776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85" y="6949"/>
                  </a:lnTo>
                  <a:lnTo>
                    <a:pt x="43011" y="6780"/>
                  </a:lnTo>
                  <a:lnTo>
                    <a:pt x="43037" y="6597"/>
                  </a:lnTo>
                  <a:lnTo>
                    <a:pt x="43050" y="6415"/>
                  </a:lnTo>
                  <a:lnTo>
                    <a:pt x="43050" y="6232"/>
                  </a:lnTo>
                  <a:lnTo>
                    <a:pt x="43050" y="2530"/>
                  </a:lnTo>
                  <a:lnTo>
                    <a:pt x="43037" y="2269"/>
                  </a:lnTo>
                  <a:lnTo>
                    <a:pt x="42998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50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7" y="743"/>
                  </a:lnTo>
                  <a:lnTo>
                    <a:pt x="42137" y="574"/>
                  </a:lnTo>
                  <a:lnTo>
                    <a:pt x="41942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7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65;p15">
              <a:extLst>
                <a:ext uri="{FF2B5EF4-FFF2-40B4-BE49-F238E27FC236}">
                  <a16:creationId xmlns:a16="http://schemas.microsoft.com/office/drawing/2014/main" id="{4C076E9E-A139-D9A6-6122-757DD958BC4A}"/>
                </a:ext>
              </a:extLst>
            </p:cNvPr>
            <p:cNvSpPr/>
            <p:nvPr/>
          </p:nvSpPr>
          <p:spPr>
            <a:xfrm>
              <a:off x="4070756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60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60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66;p15">
              <a:extLst>
                <a:ext uri="{FF2B5EF4-FFF2-40B4-BE49-F238E27FC236}">
                  <a16:creationId xmlns:a16="http://schemas.microsoft.com/office/drawing/2014/main" id="{10B517E7-4247-C6F7-54AC-EDEE7AFA38E0}"/>
                </a:ext>
              </a:extLst>
            </p:cNvPr>
            <p:cNvSpPr/>
            <p:nvPr/>
          </p:nvSpPr>
          <p:spPr>
            <a:xfrm>
              <a:off x="4299278" y="4628596"/>
              <a:ext cx="70002" cy="234476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1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67;p15">
              <a:extLst>
                <a:ext uri="{FF2B5EF4-FFF2-40B4-BE49-F238E27FC236}">
                  <a16:creationId xmlns:a16="http://schemas.microsoft.com/office/drawing/2014/main" id="{2E901703-8A07-6DD3-A2D3-69A141441ACB}"/>
                </a:ext>
              </a:extLst>
            </p:cNvPr>
            <p:cNvSpPr/>
            <p:nvPr/>
          </p:nvSpPr>
          <p:spPr>
            <a:xfrm>
              <a:off x="4100110" y="4628596"/>
              <a:ext cx="43188" cy="234476"/>
            </a:xfrm>
            <a:custGeom>
              <a:avLst/>
              <a:gdLst/>
              <a:ahLst/>
              <a:cxnLst/>
              <a:rect l="l" t="t" r="r" b="b"/>
              <a:pathLst>
                <a:path w="4642" h="25202" extrusionOk="0">
                  <a:moveTo>
                    <a:pt x="235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68;p15">
              <a:extLst>
                <a:ext uri="{FF2B5EF4-FFF2-40B4-BE49-F238E27FC236}">
                  <a16:creationId xmlns:a16="http://schemas.microsoft.com/office/drawing/2014/main" id="{CF7C56C6-9E5C-B811-1810-602EDAA1D6D4}"/>
                </a:ext>
              </a:extLst>
            </p:cNvPr>
            <p:cNvSpPr/>
            <p:nvPr/>
          </p:nvSpPr>
          <p:spPr>
            <a:xfrm>
              <a:off x="4099143" y="4628596"/>
              <a:ext cx="242357" cy="18812"/>
            </a:xfrm>
            <a:custGeom>
              <a:avLst/>
              <a:gdLst/>
              <a:ahLst/>
              <a:cxnLst/>
              <a:rect l="l" t="t" r="r" b="b"/>
              <a:pathLst>
                <a:path w="26049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6049" y="2021"/>
                  </a:lnTo>
                  <a:lnTo>
                    <a:pt x="26049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69;p15">
              <a:extLst>
                <a:ext uri="{FF2B5EF4-FFF2-40B4-BE49-F238E27FC236}">
                  <a16:creationId xmlns:a16="http://schemas.microsoft.com/office/drawing/2014/main" id="{D34A2880-F842-D009-FF00-CE165439A6ED}"/>
                </a:ext>
              </a:extLst>
            </p:cNvPr>
            <p:cNvSpPr/>
            <p:nvPr/>
          </p:nvSpPr>
          <p:spPr>
            <a:xfrm>
              <a:off x="4222010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2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1" y="300"/>
                  </a:lnTo>
                  <a:lnTo>
                    <a:pt x="1122" y="431"/>
                  </a:lnTo>
                  <a:lnTo>
                    <a:pt x="927" y="574"/>
                  </a:lnTo>
                  <a:lnTo>
                    <a:pt x="744" y="744"/>
                  </a:lnTo>
                  <a:lnTo>
                    <a:pt x="588" y="913"/>
                  </a:lnTo>
                  <a:lnTo>
                    <a:pt x="431" y="1109"/>
                  </a:lnTo>
                  <a:lnTo>
                    <a:pt x="314" y="1317"/>
                  </a:lnTo>
                  <a:lnTo>
                    <a:pt x="210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10" y="8266"/>
                  </a:lnTo>
                  <a:lnTo>
                    <a:pt x="314" y="8488"/>
                  </a:lnTo>
                  <a:lnTo>
                    <a:pt x="431" y="8696"/>
                  </a:lnTo>
                  <a:lnTo>
                    <a:pt x="588" y="8892"/>
                  </a:lnTo>
                  <a:lnTo>
                    <a:pt x="744" y="9075"/>
                  </a:lnTo>
                  <a:lnTo>
                    <a:pt x="927" y="9231"/>
                  </a:lnTo>
                  <a:lnTo>
                    <a:pt x="1122" y="9374"/>
                  </a:lnTo>
                  <a:lnTo>
                    <a:pt x="1331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2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600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5" y="9374"/>
                  </a:lnTo>
                  <a:lnTo>
                    <a:pt x="31460" y="9231"/>
                  </a:lnTo>
                  <a:lnTo>
                    <a:pt x="31630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3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1" y="7797"/>
                  </a:lnTo>
                  <a:lnTo>
                    <a:pt x="32360" y="7536"/>
                  </a:lnTo>
                  <a:lnTo>
                    <a:pt x="32373" y="7288"/>
                  </a:lnTo>
                  <a:lnTo>
                    <a:pt x="32373" y="2530"/>
                  </a:lnTo>
                  <a:lnTo>
                    <a:pt x="32360" y="2269"/>
                  </a:lnTo>
                  <a:lnTo>
                    <a:pt x="32321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3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30" y="744"/>
                  </a:lnTo>
                  <a:lnTo>
                    <a:pt x="31460" y="574"/>
                  </a:lnTo>
                  <a:lnTo>
                    <a:pt x="31265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600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0;p15">
              <a:extLst>
                <a:ext uri="{FF2B5EF4-FFF2-40B4-BE49-F238E27FC236}">
                  <a16:creationId xmlns:a16="http://schemas.microsoft.com/office/drawing/2014/main" id="{8F71F1C4-DDAE-FF5E-D720-F81582BD6336}"/>
                </a:ext>
              </a:extLst>
            </p:cNvPr>
            <p:cNvSpPr/>
            <p:nvPr/>
          </p:nvSpPr>
          <p:spPr>
            <a:xfrm>
              <a:off x="4456970" y="4147167"/>
              <a:ext cx="115964" cy="482648"/>
            </a:xfrm>
            <a:custGeom>
              <a:avLst/>
              <a:gdLst/>
              <a:ahLst/>
              <a:cxnLst/>
              <a:rect l="l" t="t" r="r" b="b"/>
              <a:pathLst>
                <a:path w="12464" h="51876" extrusionOk="0">
                  <a:moveTo>
                    <a:pt x="6141" y="0"/>
                  </a:moveTo>
                  <a:lnTo>
                    <a:pt x="5984" y="26"/>
                  </a:lnTo>
                  <a:lnTo>
                    <a:pt x="5828" y="65"/>
                  </a:lnTo>
                  <a:lnTo>
                    <a:pt x="5672" y="131"/>
                  </a:lnTo>
                  <a:lnTo>
                    <a:pt x="5528" y="196"/>
                  </a:lnTo>
                  <a:lnTo>
                    <a:pt x="5385" y="287"/>
                  </a:lnTo>
                  <a:lnTo>
                    <a:pt x="5254" y="378"/>
                  </a:lnTo>
                  <a:lnTo>
                    <a:pt x="5137" y="483"/>
                  </a:lnTo>
                  <a:lnTo>
                    <a:pt x="5020" y="613"/>
                  </a:lnTo>
                  <a:lnTo>
                    <a:pt x="4928" y="743"/>
                  </a:lnTo>
                  <a:lnTo>
                    <a:pt x="4837" y="874"/>
                  </a:lnTo>
                  <a:lnTo>
                    <a:pt x="4772" y="1030"/>
                  </a:lnTo>
                  <a:lnTo>
                    <a:pt x="4720" y="1187"/>
                  </a:lnTo>
                  <a:lnTo>
                    <a:pt x="4668" y="1343"/>
                  </a:lnTo>
                  <a:lnTo>
                    <a:pt x="4642" y="1513"/>
                  </a:lnTo>
                  <a:lnTo>
                    <a:pt x="13" y="49607"/>
                  </a:lnTo>
                  <a:lnTo>
                    <a:pt x="0" y="49777"/>
                  </a:lnTo>
                  <a:lnTo>
                    <a:pt x="13" y="49946"/>
                  </a:lnTo>
                  <a:lnTo>
                    <a:pt x="39" y="50116"/>
                  </a:lnTo>
                  <a:lnTo>
                    <a:pt x="79" y="50272"/>
                  </a:lnTo>
                  <a:lnTo>
                    <a:pt x="144" y="50429"/>
                  </a:lnTo>
                  <a:lnTo>
                    <a:pt x="209" y="50572"/>
                  </a:lnTo>
                  <a:lnTo>
                    <a:pt x="300" y="50716"/>
                  </a:lnTo>
                  <a:lnTo>
                    <a:pt x="391" y="50846"/>
                  </a:lnTo>
                  <a:lnTo>
                    <a:pt x="496" y="50963"/>
                  </a:lnTo>
                  <a:lnTo>
                    <a:pt x="626" y="51068"/>
                  </a:lnTo>
                  <a:lnTo>
                    <a:pt x="743" y="51172"/>
                  </a:lnTo>
                  <a:lnTo>
                    <a:pt x="887" y="51250"/>
                  </a:lnTo>
                  <a:lnTo>
                    <a:pt x="1043" y="51328"/>
                  </a:lnTo>
                  <a:lnTo>
                    <a:pt x="1200" y="51381"/>
                  </a:lnTo>
                  <a:lnTo>
                    <a:pt x="1356" y="51420"/>
                  </a:lnTo>
                  <a:lnTo>
                    <a:pt x="1526" y="51446"/>
                  </a:lnTo>
                  <a:lnTo>
                    <a:pt x="5971" y="51876"/>
                  </a:lnTo>
                  <a:lnTo>
                    <a:pt x="6323" y="51876"/>
                  </a:lnTo>
                  <a:lnTo>
                    <a:pt x="6480" y="51850"/>
                  </a:lnTo>
                  <a:lnTo>
                    <a:pt x="6636" y="51811"/>
                  </a:lnTo>
                  <a:lnTo>
                    <a:pt x="6793" y="51746"/>
                  </a:lnTo>
                  <a:lnTo>
                    <a:pt x="6936" y="51680"/>
                  </a:lnTo>
                  <a:lnTo>
                    <a:pt x="7080" y="51589"/>
                  </a:lnTo>
                  <a:lnTo>
                    <a:pt x="7210" y="51498"/>
                  </a:lnTo>
                  <a:lnTo>
                    <a:pt x="7327" y="51394"/>
                  </a:lnTo>
                  <a:lnTo>
                    <a:pt x="7445" y="51263"/>
                  </a:lnTo>
                  <a:lnTo>
                    <a:pt x="7536" y="51133"/>
                  </a:lnTo>
                  <a:lnTo>
                    <a:pt x="7627" y="51002"/>
                  </a:lnTo>
                  <a:lnTo>
                    <a:pt x="7692" y="50846"/>
                  </a:lnTo>
                  <a:lnTo>
                    <a:pt x="7744" y="50690"/>
                  </a:lnTo>
                  <a:lnTo>
                    <a:pt x="7797" y="50533"/>
                  </a:lnTo>
                  <a:lnTo>
                    <a:pt x="7810" y="50364"/>
                  </a:lnTo>
                  <a:lnTo>
                    <a:pt x="12451" y="2269"/>
                  </a:lnTo>
                  <a:lnTo>
                    <a:pt x="12464" y="2099"/>
                  </a:lnTo>
                  <a:lnTo>
                    <a:pt x="12451" y="1930"/>
                  </a:lnTo>
                  <a:lnTo>
                    <a:pt x="12425" y="1760"/>
                  </a:lnTo>
                  <a:lnTo>
                    <a:pt x="12386" y="1604"/>
                  </a:lnTo>
                  <a:lnTo>
                    <a:pt x="12321" y="1447"/>
                  </a:lnTo>
                  <a:lnTo>
                    <a:pt x="12255" y="1304"/>
                  </a:lnTo>
                  <a:lnTo>
                    <a:pt x="12164" y="1161"/>
                  </a:lnTo>
                  <a:lnTo>
                    <a:pt x="12073" y="1043"/>
                  </a:lnTo>
                  <a:lnTo>
                    <a:pt x="11969" y="913"/>
                  </a:lnTo>
                  <a:lnTo>
                    <a:pt x="11838" y="809"/>
                  </a:lnTo>
                  <a:lnTo>
                    <a:pt x="11708" y="717"/>
                  </a:lnTo>
                  <a:lnTo>
                    <a:pt x="11577" y="626"/>
                  </a:lnTo>
                  <a:lnTo>
                    <a:pt x="11421" y="561"/>
                  </a:lnTo>
                  <a:lnTo>
                    <a:pt x="11265" y="496"/>
                  </a:lnTo>
                  <a:lnTo>
                    <a:pt x="11108" y="456"/>
                  </a:lnTo>
                  <a:lnTo>
                    <a:pt x="10939" y="43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71;p15">
              <a:extLst>
                <a:ext uri="{FF2B5EF4-FFF2-40B4-BE49-F238E27FC236}">
                  <a16:creationId xmlns:a16="http://schemas.microsoft.com/office/drawing/2014/main" id="{EA8ECF77-E0B4-B4DB-EF13-DD3060322F69}"/>
                </a:ext>
              </a:extLst>
            </p:cNvPr>
            <p:cNvSpPr/>
            <p:nvPr/>
          </p:nvSpPr>
          <p:spPr>
            <a:xfrm>
              <a:off x="4450541" y="4628596"/>
              <a:ext cx="69993" cy="234476"/>
            </a:xfrm>
            <a:custGeom>
              <a:avLst/>
              <a:gdLst/>
              <a:ahLst/>
              <a:cxnLst/>
              <a:rect l="l" t="t" r="r" b="b"/>
              <a:pathLst>
                <a:path w="7523" h="25202" extrusionOk="0">
                  <a:moveTo>
                    <a:pt x="0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72;p15">
              <a:extLst>
                <a:ext uri="{FF2B5EF4-FFF2-40B4-BE49-F238E27FC236}">
                  <a16:creationId xmlns:a16="http://schemas.microsoft.com/office/drawing/2014/main" id="{4DDD51DA-7C0E-BC64-8F84-6EAFA8E7C604}"/>
                </a:ext>
              </a:extLst>
            </p:cNvPr>
            <p:cNvSpPr/>
            <p:nvPr/>
          </p:nvSpPr>
          <p:spPr>
            <a:xfrm>
              <a:off x="4253550" y="4628596"/>
              <a:ext cx="41012" cy="234476"/>
            </a:xfrm>
            <a:custGeom>
              <a:avLst/>
              <a:gdLst/>
              <a:ahLst/>
              <a:cxnLst/>
              <a:rect l="l" t="t" r="r" b="b"/>
              <a:pathLst>
                <a:path w="4408" h="25202" extrusionOk="0">
                  <a:moveTo>
                    <a:pt x="1" y="1"/>
                  </a:moveTo>
                  <a:lnTo>
                    <a:pt x="14" y="25202"/>
                  </a:lnTo>
                  <a:lnTo>
                    <a:pt x="2426" y="25202"/>
                  </a:lnTo>
                  <a:lnTo>
                    <a:pt x="4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73;p15">
              <a:extLst>
                <a:ext uri="{FF2B5EF4-FFF2-40B4-BE49-F238E27FC236}">
                  <a16:creationId xmlns:a16="http://schemas.microsoft.com/office/drawing/2014/main" id="{FE1F5F0F-012A-EE47-4849-BE1614E814FB}"/>
                </a:ext>
              </a:extLst>
            </p:cNvPr>
            <p:cNvSpPr/>
            <p:nvPr/>
          </p:nvSpPr>
          <p:spPr>
            <a:xfrm>
              <a:off x="4251373" y="4628596"/>
              <a:ext cx="241389" cy="18812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4" y="2021"/>
                  </a:lnTo>
                  <a:lnTo>
                    <a:pt x="25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74;p15">
              <a:extLst>
                <a:ext uri="{FF2B5EF4-FFF2-40B4-BE49-F238E27FC236}">
                  <a16:creationId xmlns:a16="http://schemas.microsoft.com/office/drawing/2014/main" id="{4764E392-BCC6-2AB4-4FF8-AAEC0BC5F228}"/>
                </a:ext>
              </a:extLst>
            </p:cNvPr>
            <p:cNvSpPr/>
            <p:nvPr/>
          </p:nvSpPr>
          <p:spPr>
            <a:xfrm>
              <a:off x="4464003" y="4537502"/>
              <a:ext cx="57507" cy="87829"/>
            </a:xfrm>
            <a:custGeom>
              <a:avLst/>
              <a:gdLst/>
              <a:ahLst/>
              <a:cxnLst/>
              <a:rect l="l" t="t" r="r" b="b"/>
              <a:pathLst>
                <a:path w="6181" h="9440" fill="none" extrusionOk="0">
                  <a:moveTo>
                    <a:pt x="0" y="1"/>
                  </a:moveTo>
                  <a:lnTo>
                    <a:pt x="6180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75;p15">
              <a:extLst>
                <a:ext uri="{FF2B5EF4-FFF2-40B4-BE49-F238E27FC236}">
                  <a16:creationId xmlns:a16="http://schemas.microsoft.com/office/drawing/2014/main" id="{FE3AD83F-D2A9-F305-5D49-4FE26AFF54C9}"/>
                </a:ext>
              </a:extLst>
            </p:cNvPr>
            <p:cNvSpPr/>
            <p:nvPr/>
          </p:nvSpPr>
          <p:spPr>
            <a:xfrm>
              <a:off x="3931385" y="4354588"/>
              <a:ext cx="31670" cy="498055"/>
            </a:xfrm>
            <a:custGeom>
              <a:avLst/>
              <a:gdLst/>
              <a:ahLst/>
              <a:cxnLst/>
              <a:rect l="l" t="t" r="r" b="b"/>
              <a:pathLst>
                <a:path w="3404" h="53532" extrusionOk="0">
                  <a:moveTo>
                    <a:pt x="1" y="0"/>
                  </a:moveTo>
                  <a:lnTo>
                    <a:pt x="1" y="53532"/>
                  </a:lnTo>
                  <a:lnTo>
                    <a:pt x="3403" y="53532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76;p15">
              <a:extLst>
                <a:ext uri="{FF2B5EF4-FFF2-40B4-BE49-F238E27FC236}">
                  <a16:creationId xmlns:a16="http://schemas.microsoft.com/office/drawing/2014/main" id="{04D59397-322D-26F8-EE6F-4214F2A67F08}"/>
                </a:ext>
              </a:extLst>
            </p:cNvPr>
            <p:cNvSpPr/>
            <p:nvPr/>
          </p:nvSpPr>
          <p:spPr>
            <a:xfrm>
              <a:off x="3610913" y="4301212"/>
              <a:ext cx="672847" cy="297194"/>
            </a:xfrm>
            <a:custGeom>
              <a:avLst/>
              <a:gdLst/>
              <a:ahLst/>
              <a:cxnLst/>
              <a:rect l="l" t="t" r="r" b="b"/>
              <a:pathLst>
                <a:path w="72319" h="31943" extrusionOk="0">
                  <a:moveTo>
                    <a:pt x="5203" y="1"/>
                  </a:moveTo>
                  <a:lnTo>
                    <a:pt x="1" y="27040"/>
                  </a:lnTo>
                  <a:lnTo>
                    <a:pt x="653" y="27249"/>
                  </a:lnTo>
                  <a:lnTo>
                    <a:pt x="1448" y="27497"/>
                  </a:lnTo>
                  <a:lnTo>
                    <a:pt x="2543" y="27809"/>
                  </a:lnTo>
                  <a:lnTo>
                    <a:pt x="3925" y="28174"/>
                  </a:lnTo>
                  <a:lnTo>
                    <a:pt x="4733" y="28383"/>
                  </a:lnTo>
                  <a:lnTo>
                    <a:pt x="5607" y="28592"/>
                  </a:lnTo>
                  <a:lnTo>
                    <a:pt x="6546" y="28813"/>
                  </a:lnTo>
                  <a:lnTo>
                    <a:pt x="7549" y="29035"/>
                  </a:lnTo>
                  <a:lnTo>
                    <a:pt x="8632" y="29270"/>
                  </a:lnTo>
                  <a:lnTo>
                    <a:pt x="9779" y="29491"/>
                  </a:lnTo>
                  <a:lnTo>
                    <a:pt x="10978" y="29726"/>
                  </a:lnTo>
                  <a:lnTo>
                    <a:pt x="12256" y="29948"/>
                  </a:lnTo>
                  <a:lnTo>
                    <a:pt x="13586" y="30182"/>
                  </a:lnTo>
                  <a:lnTo>
                    <a:pt x="14981" y="30391"/>
                  </a:lnTo>
                  <a:lnTo>
                    <a:pt x="16441" y="30599"/>
                  </a:lnTo>
                  <a:lnTo>
                    <a:pt x="17953" y="30808"/>
                  </a:lnTo>
                  <a:lnTo>
                    <a:pt x="19531" y="31004"/>
                  </a:lnTo>
                  <a:lnTo>
                    <a:pt x="21160" y="31173"/>
                  </a:lnTo>
                  <a:lnTo>
                    <a:pt x="22855" y="31343"/>
                  </a:lnTo>
                  <a:lnTo>
                    <a:pt x="24602" y="31499"/>
                  </a:lnTo>
                  <a:lnTo>
                    <a:pt x="26401" y="31629"/>
                  </a:lnTo>
                  <a:lnTo>
                    <a:pt x="28253" y="31734"/>
                  </a:lnTo>
                  <a:lnTo>
                    <a:pt x="30156" y="31825"/>
                  </a:lnTo>
                  <a:lnTo>
                    <a:pt x="32112" y="31890"/>
                  </a:lnTo>
                  <a:lnTo>
                    <a:pt x="34107" y="31929"/>
                  </a:lnTo>
                  <a:lnTo>
                    <a:pt x="36166" y="31942"/>
                  </a:lnTo>
                  <a:lnTo>
                    <a:pt x="38213" y="31929"/>
                  </a:lnTo>
                  <a:lnTo>
                    <a:pt x="40221" y="31890"/>
                  </a:lnTo>
                  <a:lnTo>
                    <a:pt x="42177" y="31825"/>
                  </a:lnTo>
                  <a:lnTo>
                    <a:pt x="44080" y="31734"/>
                  </a:lnTo>
                  <a:lnTo>
                    <a:pt x="45931" y="31629"/>
                  </a:lnTo>
                  <a:lnTo>
                    <a:pt x="47731" y="31499"/>
                  </a:lnTo>
                  <a:lnTo>
                    <a:pt x="49478" y="31343"/>
                  </a:lnTo>
                  <a:lnTo>
                    <a:pt x="51159" y="31173"/>
                  </a:lnTo>
                  <a:lnTo>
                    <a:pt x="52789" y="31004"/>
                  </a:lnTo>
                  <a:lnTo>
                    <a:pt x="54367" y="30808"/>
                  </a:lnTo>
                  <a:lnTo>
                    <a:pt x="55892" y="30599"/>
                  </a:lnTo>
                  <a:lnTo>
                    <a:pt x="57339" y="30391"/>
                  </a:lnTo>
                  <a:lnTo>
                    <a:pt x="58734" y="30182"/>
                  </a:lnTo>
                  <a:lnTo>
                    <a:pt x="60077" y="29948"/>
                  </a:lnTo>
                  <a:lnTo>
                    <a:pt x="61342" y="29726"/>
                  </a:lnTo>
                  <a:lnTo>
                    <a:pt x="62554" y="29491"/>
                  </a:lnTo>
                  <a:lnTo>
                    <a:pt x="63701" y="29270"/>
                  </a:lnTo>
                  <a:lnTo>
                    <a:pt x="64770" y="29035"/>
                  </a:lnTo>
                  <a:lnTo>
                    <a:pt x="65787" y="28813"/>
                  </a:lnTo>
                  <a:lnTo>
                    <a:pt x="66726" y="28592"/>
                  </a:lnTo>
                  <a:lnTo>
                    <a:pt x="67599" y="28383"/>
                  </a:lnTo>
                  <a:lnTo>
                    <a:pt x="68395" y="28174"/>
                  </a:lnTo>
                  <a:lnTo>
                    <a:pt x="69790" y="27809"/>
                  </a:lnTo>
                  <a:lnTo>
                    <a:pt x="70885" y="27497"/>
                  </a:lnTo>
                  <a:lnTo>
                    <a:pt x="71680" y="27249"/>
                  </a:lnTo>
                  <a:lnTo>
                    <a:pt x="72319" y="27040"/>
                  </a:lnTo>
                  <a:lnTo>
                    <a:pt x="67117" y="1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77;p15">
              <a:extLst>
                <a:ext uri="{FF2B5EF4-FFF2-40B4-BE49-F238E27FC236}">
                  <a16:creationId xmlns:a16="http://schemas.microsoft.com/office/drawing/2014/main" id="{0AACA75F-F359-E24D-A1B0-710E8B91526C}"/>
                </a:ext>
              </a:extLst>
            </p:cNvPr>
            <p:cNvSpPr/>
            <p:nvPr/>
          </p:nvSpPr>
          <p:spPr>
            <a:xfrm>
              <a:off x="3610913" y="4301212"/>
              <a:ext cx="672847" cy="297194"/>
            </a:xfrm>
            <a:custGeom>
              <a:avLst/>
              <a:gdLst/>
              <a:ahLst/>
              <a:cxnLst/>
              <a:rect l="l" t="t" r="r" b="b"/>
              <a:pathLst>
                <a:path w="72319" h="31943" fill="none" extrusionOk="0">
                  <a:moveTo>
                    <a:pt x="72319" y="27040"/>
                  </a:moveTo>
                  <a:lnTo>
                    <a:pt x="72319" y="27040"/>
                  </a:lnTo>
                  <a:lnTo>
                    <a:pt x="71680" y="27249"/>
                  </a:lnTo>
                  <a:lnTo>
                    <a:pt x="70885" y="27497"/>
                  </a:lnTo>
                  <a:lnTo>
                    <a:pt x="69790" y="27809"/>
                  </a:lnTo>
                  <a:lnTo>
                    <a:pt x="68395" y="28174"/>
                  </a:lnTo>
                  <a:lnTo>
                    <a:pt x="67599" y="28383"/>
                  </a:lnTo>
                  <a:lnTo>
                    <a:pt x="66726" y="28592"/>
                  </a:lnTo>
                  <a:lnTo>
                    <a:pt x="65787" y="28813"/>
                  </a:lnTo>
                  <a:lnTo>
                    <a:pt x="64770" y="29035"/>
                  </a:lnTo>
                  <a:lnTo>
                    <a:pt x="63701" y="29270"/>
                  </a:lnTo>
                  <a:lnTo>
                    <a:pt x="62554" y="29491"/>
                  </a:lnTo>
                  <a:lnTo>
                    <a:pt x="61342" y="29726"/>
                  </a:lnTo>
                  <a:lnTo>
                    <a:pt x="60077" y="29948"/>
                  </a:lnTo>
                  <a:lnTo>
                    <a:pt x="58734" y="30182"/>
                  </a:lnTo>
                  <a:lnTo>
                    <a:pt x="57339" y="30391"/>
                  </a:lnTo>
                  <a:lnTo>
                    <a:pt x="55892" y="30599"/>
                  </a:lnTo>
                  <a:lnTo>
                    <a:pt x="54367" y="30808"/>
                  </a:lnTo>
                  <a:lnTo>
                    <a:pt x="52789" y="31004"/>
                  </a:lnTo>
                  <a:lnTo>
                    <a:pt x="51159" y="31173"/>
                  </a:lnTo>
                  <a:lnTo>
                    <a:pt x="49478" y="31343"/>
                  </a:lnTo>
                  <a:lnTo>
                    <a:pt x="47731" y="31499"/>
                  </a:lnTo>
                  <a:lnTo>
                    <a:pt x="45931" y="31629"/>
                  </a:lnTo>
                  <a:lnTo>
                    <a:pt x="44080" y="31734"/>
                  </a:lnTo>
                  <a:lnTo>
                    <a:pt x="42177" y="31825"/>
                  </a:lnTo>
                  <a:lnTo>
                    <a:pt x="40221" y="31890"/>
                  </a:lnTo>
                  <a:lnTo>
                    <a:pt x="38213" y="31929"/>
                  </a:lnTo>
                  <a:lnTo>
                    <a:pt x="36166" y="31942"/>
                  </a:lnTo>
                  <a:lnTo>
                    <a:pt x="36166" y="31942"/>
                  </a:lnTo>
                  <a:lnTo>
                    <a:pt x="34107" y="31929"/>
                  </a:lnTo>
                  <a:lnTo>
                    <a:pt x="32112" y="31890"/>
                  </a:lnTo>
                  <a:lnTo>
                    <a:pt x="30156" y="31825"/>
                  </a:lnTo>
                  <a:lnTo>
                    <a:pt x="28253" y="31734"/>
                  </a:lnTo>
                  <a:lnTo>
                    <a:pt x="26401" y="31629"/>
                  </a:lnTo>
                  <a:lnTo>
                    <a:pt x="24602" y="31499"/>
                  </a:lnTo>
                  <a:lnTo>
                    <a:pt x="22855" y="31343"/>
                  </a:lnTo>
                  <a:lnTo>
                    <a:pt x="21160" y="31173"/>
                  </a:lnTo>
                  <a:lnTo>
                    <a:pt x="19531" y="31004"/>
                  </a:lnTo>
                  <a:lnTo>
                    <a:pt x="17953" y="30808"/>
                  </a:lnTo>
                  <a:lnTo>
                    <a:pt x="16441" y="30599"/>
                  </a:lnTo>
                  <a:lnTo>
                    <a:pt x="14981" y="30391"/>
                  </a:lnTo>
                  <a:lnTo>
                    <a:pt x="13586" y="30182"/>
                  </a:lnTo>
                  <a:lnTo>
                    <a:pt x="12256" y="29948"/>
                  </a:lnTo>
                  <a:lnTo>
                    <a:pt x="10978" y="29726"/>
                  </a:lnTo>
                  <a:lnTo>
                    <a:pt x="9779" y="29491"/>
                  </a:lnTo>
                  <a:lnTo>
                    <a:pt x="8632" y="29270"/>
                  </a:lnTo>
                  <a:lnTo>
                    <a:pt x="7549" y="29035"/>
                  </a:lnTo>
                  <a:lnTo>
                    <a:pt x="6546" y="28813"/>
                  </a:lnTo>
                  <a:lnTo>
                    <a:pt x="5607" y="28592"/>
                  </a:lnTo>
                  <a:lnTo>
                    <a:pt x="4733" y="28383"/>
                  </a:lnTo>
                  <a:lnTo>
                    <a:pt x="3925" y="28174"/>
                  </a:lnTo>
                  <a:lnTo>
                    <a:pt x="2543" y="27809"/>
                  </a:lnTo>
                  <a:lnTo>
                    <a:pt x="1448" y="27497"/>
                  </a:lnTo>
                  <a:lnTo>
                    <a:pt x="653" y="27249"/>
                  </a:lnTo>
                  <a:lnTo>
                    <a:pt x="1" y="27040"/>
                  </a:lnTo>
                  <a:lnTo>
                    <a:pt x="5203" y="1"/>
                  </a:lnTo>
                  <a:lnTo>
                    <a:pt x="67117" y="1"/>
                  </a:lnTo>
                  <a:lnTo>
                    <a:pt x="72319" y="27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78;p15">
              <a:extLst>
                <a:ext uri="{FF2B5EF4-FFF2-40B4-BE49-F238E27FC236}">
                  <a16:creationId xmlns:a16="http://schemas.microsoft.com/office/drawing/2014/main" id="{8F002146-359D-90BB-31C9-BEB27E9BB68B}"/>
                </a:ext>
              </a:extLst>
            </p:cNvPr>
            <p:cNvSpPr/>
            <p:nvPr/>
          </p:nvSpPr>
          <p:spPr>
            <a:xfrm>
              <a:off x="3737911" y="4406141"/>
              <a:ext cx="51925" cy="183407"/>
            </a:xfrm>
            <a:custGeom>
              <a:avLst/>
              <a:gdLst/>
              <a:ahLst/>
              <a:cxnLst/>
              <a:rect l="l" t="t" r="r" b="b"/>
              <a:pathLst>
                <a:path w="5581" h="19713" extrusionOk="0">
                  <a:moveTo>
                    <a:pt x="5581" y="0"/>
                  </a:moveTo>
                  <a:lnTo>
                    <a:pt x="1" y="18995"/>
                  </a:lnTo>
                  <a:lnTo>
                    <a:pt x="5294" y="19713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79;p15">
              <a:extLst>
                <a:ext uri="{FF2B5EF4-FFF2-40B4-BE49-F238E27FC236}">
                  <a16:creationId xmlns:a16="http://schemas.microsoft.com/office/drawing/2014/main" id="{45B7FAFF-70D7-3C5B-4847-09530E3BCE58}"/>
                </a:ext>
              </a:extLst>
            </p:cNvPr>
            <p:cNvSpPr/>
            <p:nvPr/>
          </p:nvSpPr>
          <p:spPr>
            <a:xfrm>
              <a:off x="4095012" y="4406141"/>
              <a:ext cx="51804" cy="183407"/>
            </a:xfrm>
            <a:custGeom>
              <a:avLst/>
              <a:gdLst/>
              <a:ahLst/>
              <a:cxnLst/>
              <a:rect l="l" t="t" r="r" b="b"/>
              <a:pathLst>
                <a:path w="5568" h="19713" extrusionOk="0">
                  <a:moveTo>
                    <a:pt x="1" y="0"/>
                  </a:moveTo>
                  <a:lnTo>
                    <a:pt x="275" y="19713"/>
                  </a:lnTo>
                  <a:lnTo>
                    <a:pt x="5568" y="18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0;p15">
              <a:extLst>
                <a:ext uri="{FF2B5EF4-FFF2-40B4-BE49-F238E27FC236}">
                  <a16:creationId xmlns:a16="http://schemas.microsoft.com/office/drawing/2014/main" id="{699E4746-71E7-5B95-A368-38F0258FB370}"/>
                </a:ext>
              </a:extLst>
            </p:cNvPr>
            <p:cNvSpPr/>
            <p:nvPr/>
          </p:nvSpPr>
          <p:spPr>
            <a:xfrm>
              <a:off x="3654101" y="4301212"/>
              <a:ext cx="586116" cy="29847"/>
            </a:xfrm>
            <a:custGeom>
              <a:avLst/>
              <a:gdLst/>
              <a:ahLst/>
              <a:cxnLst/>
              <a:rect l="l" t="t" r="r" b="b"/>
              <a:pathLst>
                <a:path w="62997" h="3208" extrusionOk="0">
                  <a:moveTo>
                    <a:pt x="548" y="1"/>
                  </a:moveTo>
                  <a:lnTo>
                    <a:pt x="0" y="3208"/>
                  </a:lnTo>
                  <a:lnTo>
                    <a:pt x="62997" y="3208"/>
                  </a:lnTo>
                  <a:lnTo>
                    <a:pt x="6246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1;p15">
              <a:extLst>
                <a:ext uri="{FF2B5EF4-FFF2-40B4-BE49-F238E27FC236}">
                  <a16:creationId xmlns:a16="http://schemas.microsoft.com/office/drawing/2014/main" id="{027E6F0F-C8AE-B093-2F52-6D7F447DE766}"/>
                </a:ext>
              </a:extLst>
            </p:cNvPr>
            <p:cNvSpPr/>
            <p:nvPr/>
          </p:nvSpPr>
          <p:spPr>
            <a:xfrm>
              <a:off x="3654101" y="4301212"/>
              <a:ext cx="586116" cy="29847"/>
            </a:xfrm>
            <a:custGeom>
              <a:avLst/>
              <a:gdLst/>
              <a:ahLst/>
              <a:cxnLst/>
              <a:rect l="l" t="t" r="r" b="b"/>
              <a:pathLst>
                <a:path w="62997" h="3208" fill="none" extrusionOk="0">
                  <a:moveTo>
                    <a:pt x="62997" y="3208"/>
                  </a:moveTo>
                  <a:lnTo>
                    <a:pt x="0" y="3208"/>
                  </a:lnTo>
                  <a:lnTo>
                    <a:pt x="548" y="1"/>
                  </a:lnTo>
                  <a:lnTo>
                    <a:pt x="62462" y="1"/>
                  </a:lnTo>
                  <a:lnTo>
                    <a:pt x="62997" y="3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2;p15">
              <a:extLst>
                <a:ext uri="{FF2B5EF4-FFF2-40B4-BE49-F238E27FC236}">
                  <a16:creationId xmlns:a16="http://schemas.microsoft.com/office/drawing/2014/main" id="{F1D95B72-E6B4-239B-F4BD-05B8BC800B01}"/>
                </a:ext>
              </a:extLst>
            </p:cNvPr>
            <p:cNvSpPr/>
            <p:nvPr/>
          </p:nvSpPr>
          <p:spPr>
            <a:xfrm>
              <a:off x="3610913" y="4301212"/>
              <a:ext cx="100928" cy="259224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203" y="1"/>
                  </a:moveTo>
                  <a:lnTo>
                    <a:pt x="1" y="27040"/>
                  </a:lnTo>
                  <a:lnTo>
                    <a:pt x="2726" y="27862"/>
                  </a:lnTo>
                  <a:lnTo>
                    <a:pt x="10848" y="2791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;p15">
              <a:extLst>
                <a:ext uri="{FF2B5EF4-FFF2-40B4-BE49-F238E27FC236}">
                  <a16:creationId xmlns:a16="http://schemas.microsoft.com/office/drawing/2014/main" id="{FA9B2509-546D-2C13-68F7-B49435D37696}"/>
                </a:ext>
              </a:extLst>
            </p:cNvPr>
            <p:cNvSpPr/>
            <p:nvPr/>
          </p:nvSpPr>
          <p:spPr>
            <a:xfrm>
              <a:off x="4010960" y="3981233"/>
              <a:ext cx="21110" cy="31419"/>
            </a:xfrm>
            <a:custGeom>
              <a:avLst/>
              <a:gdLst/>
              <a:ahLst/>
              <a:cxnLst/>
              <a:rect l="l" t="t" r="r" b="b"/>
              <a:pathLst>
                <a:path w="2269" h="3377" extrusionOk="0">
                  <a:moveTo>
                    <a:pt x="0" y="0"/>
                  </a:moveTo>
                  <a:lnTo>
                    <a:pt x="0" y="3377"/>
                  </a:lnTo>
                  <a:lnTo>
                    <a:pt x="2269" y="337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4;p15">
              <a:extLst>
                <a:ext uri="{FF2B5EF4-FFF2-40B4-BE49-F238E27FC236}">
                  <a16:creationId xmlns:a16="http://schemas.microsoft.com/office/drawing/2014/main" id="{9B21F5FE-3052-45C1-116B-18B5BBC8A31A}"/>
                </a:ext>
              </a:extLst>
            </p:cNvPr>
            <p:cNvSpPr/>
            <p:nvPr/>
          </p:nvSpPr>
          <p:spPr>
            <a:xfrm>
              <a:off x="4182831" y="4301212"/>
              <a:ext cx="100928" cy="259224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646" y="1"/>
                  </a:moveTo>
                  <a:lnTo>
                    <a:pt x="1" y="2791"/>
                  </a:lnTo>
                  <a:lnTo>
                    <a:pt x="8123" y="27862"/>
                  </a:lnTo>
                  <a:lnTo>
                    <a:pt x="10848" y="27040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5;p15">
              <a:extLst>
                <a:ext uri="{FF2B5EF4-FFF2-40B4-BE49-F238E27FC236}">
                  <a16:creationId xmlns:a16="http://schemas.microsoft.com/office/drawing/2014/main" id="{ADAA63EA-7A63-42A7-1F29-26BC63453553}"/>
                </a:ext>
              </a:extLst>
            </p:cNvPr>
            <p:cNvSpPr/>
            <p:nvPr/>
          </p:nvSpPr>
          <p:spPr>
            <a:xfrm>
              <a:off x="3820762" y="4828621"/>
              <a:ext cx="252917" cy="34452"/>
            </a:xfrm>
            <a:custGeom>
              <a:avLst/>
              <a:gdLst/>
              <a:ahLst/>
              <a:cxnLst/>
              <a:rect l="l" t="t" r="r" b="b"/>
              <a:pathLst>
                <a:path w="27184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27183" y="3703"/>
                  </a:lnTo>
                  <a:lnTo>
                    <a:pt x="27183" y="0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6;p15">
              <a:extLst>
                <a:ext uri="{FF2B5EF4-FFF2-40B4-BE49-F238E27FC236}">
                  <a16:creationId xmlns:a16="http://schemas.microsoft.com/office/drawing/2014/main" id="{C40EB66F-44F7-C8F6-F9D1-05EBD48A20D2}"/>
                </a:ext>
              </a:extLst>
            </p:cNvPr>
            <p:cNvSpPr/>
            <p:nvPr/>
          </p:nvSpPr>
          <p:spPr>
            <a:xfrm>
              <a:off x="3986938" y="4076933"/>
              <a:ext cx="70002" cy="224288"/>
            </a:xfrm>
            <a:custGeom>
              <a:avLst/>
              <a:gdLst/>
              <a:ahLst/>
              <a:cxnLst/>
              <a:rect l="l" t="t" r="r" b="b"/>
              <a:pathLst>
                <a:path w="7524" h="24107" extrusionOk="0">
                  <a:moveTo>
                    <a:pt x="3573" y="1"/>
                  </a:moveTo>
                  <a:lnTo>
                    <a:pt x="3377" y="14"/>
                  </a:lnTo>
                  <a:lnTo>
                    <a:pt x="3195" y="40"/>
                  </a:lnTo>
                  <a:lnTo>
                    <a:pt x="2999" y="79"/>
                  </a:lnTo>
                  <a:lnTo>
                    <a:pt x="2830" y="118"/>
                  </a:lnTo>
                  <a:lnTo>
                    <a:pt x="2647" y="170"/>
                  </a:lnTo>
                  <a:lnTo>
                    <a:pt x="2465" y="222"/>
                  </a:lnTo>
                  <a:lnTo>
                    <a:pt x="2295" y="287"/>
                  </a:lnTo>
                  <a:lnTo>
                    <a:pt x="2139" y="366"/>
                  </a:lnTo>
                  <a:lnTo>
                    <a:pt x="1969" y="457"/>
                  </a:lnTo>
                  <a:lnTo>
                    <a:pt x="1813" y="548"/>
                  </a:lnTo>
                  <a:lnTo>
                    <a:pt x="1656" y="639"/>
                  </a:lnTo>
                  <a:lnTo>
                    <a:pt x="1513" y="744"/>
                  </a:lnTo>
                  <a:lnTo>
                    <a:pt x="1370" y="861"/>
                  </a:lnTo>
                  <a:lnTo>
                    <a:pt x="1239" y="978"/>
                  </a:lnTo>
                  <a:lnTo>
                    <a:pt x="1109" y="1096"/>
                  </a:lnTo>
                  <a:lnTo>
                    <a:pt x="978" y="1226"/>
                  </a:lnTo>
                  <a:lnTo>
                    <a:pt x="861" y="1369"/>
                  </a:lnTo>
                  <a:lnTo>
                    <a:pt x="744" y="1513"/>
                  </a:lnTo>
                  <a:lnTo>
                    <a:pt x="639" y="1656"/>
                  </a:lnTo>
                  <a:lnTo>
                    <a:pt x="548" y="1813"/>
                  </a:lnTo>
                  <a:lnTo>
                    <a:pt x="457" y="1969"/>
                  </a:lnTo>
                  <a:lnTo>
                    <a:pt x="379" y="2126"/>
                  </a:lnTo>
                  <a:lnTo>
                    <a:pt x="300" y="2295"/>
                  </a:lnTo>
                  <a:lnTo>
                    <a:pt x="235" y="2465"/>
                  </a:lnTo>
                  <a:lnTo>
                    <a:pt x="170" y="2634"/>
                  </a:lnTo>
                  <a:lnTo>
                    <a:pt x="118" y="2817"/>
                  </a:lnTo>
                  <a:lnTo>
                    <a:pt x="79" y="2999"/>
                  </a:lnTo>
                  <a:lnTo>
                    <a:pt x="40" y="3182"/>
                  </a:lnTo>
                  <a:lnTo>
                    <a:pt x="27" y="3377"/>
                  </a:lnTo>
                  <a:lnTo>
                    <a:pt x="1" y="3560"/>
                  </a:lnTo>
                  <a:lnTo>
                    <a:pt x="1" y="3755"/>
                  </a:lnTo>
                  <a:lnTo>
                    <a:pt x="1" y="24107"/>
                  </a:lnTo>
                  <a:lnTo>
                    <a:pt x="7523" y="24107"/>
                  </a:lnTo>
                  <a:lnTo>
                    <a:pt x="7523" y="3755"/>
                  </a:lnTo>
                  <a:lnTo>
                    <a:pt x="7523" y="3560"/>
                  </a:lnTo>
                  <a:lnTo>
                    <a:pt x="7510" y="3377"/>
                  </a:lnTo>
                  <a:lnTo>
                    <a:pt x="7484" y="3182"/>
                  </a:lnTo>
                  <a:lnTo>
                    <a:pt x="7445" y="2999"/>
                  </a:lnTo>
                  <a:lnTo>
                    <a:pt x="7406" y="2817"/>
                  </a:lnTo>
                  <a:lnTo>
                    <a:pt x="7354" y="2634"/>
                  </a:lnTo>
                  <a:lnTo>
                    <a:pt x="7302" y="2465"/>
                  </a:lnTo>
                  <a:lnTo>
                    <a:pt x="7236" y="2295"/>
                  </a:lnTo>
                  <a:lnTo>
                    <a:pt x="7158" y="2126"/>
                  </a:lnTo>
                  <a:lnTo>
                    <a:pt x="7067" y="1969"/>
                  </a:lnTo>
                  <a:lnTo>
                    <a:pt x="6976" y="1813"/>
                  </a:lnTo>
                  <a:lnTo>
                    <a:pt x="6884" y="1656"/>
                  </a:lnTo>
                  <a:lnTo>
                    <a:pt x="6780" y="1513"/>
                  </a:lnTo>
                  <a:lnTo>
                    <a:pt x="6663" y="1369"/>
                  </a:lnTo>
                  <a:lnTo>
                    <a:pt x="6545" y="1226"/>
                  </a:lnTo>
                  <a:lnTo>
                    <a:pt x="6428" y="1096"/>
                  </a:lnTo>
                  <a:lnTo>
                    <a:pt x="6298" y="978"/>
                  </a:lnTo>
                  <a:lnTo>
                    <a:pt x="6154" y="861"/>
                  </a:lnTo>
                  <a:lnTo>
                    <a:pt x="6011" y="744"/>
                  </a:lnTo>
                  <a:lnTo>
                    <a:pt x="5867" y="639"/>
                  </a:lnTo>
                  <a:lnTo>
                    <a:pt x="5711" y="548"/>
                  </a:lnTo>
                  <a:lnTo>
                    <a:pt x="5555" y="457"/>
                  </a:lnTo>
                  <a:lnTo>
                    <a:pt x="5398" y="366"/>
                  </a:lnTo>
                  <a:lnTo>
                    <a:pt x="5229" y="287"/>
                  </a:lnTo>
                  <a:lnTo>
                    <a:pt x="5059" y="222"/>
                  </a:lnTo>
                  <a:lnTo>
                    <a:pt x="4877" y="170"/>
                  </a:lnTo>
                  <a:lnTo>
                    <a:pt x="4707" y="118"/>
                  </a:lnTo>
                  <a:lnTo>
                    <a:pt x="4525" y="79"/>
                  </a:lnTo>
                  <a:lnTo>
                    <a:pt x="4342" y="40"/>
                  </a:lnTo>
                  <a:lnTo>
                    <a:pt x="4146" y="14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7;p15">
              <a:extLst>
                <a:ext uri="{FF2B5EF4-FFF2-40B4-BE49-F238E27FC236}">
                  <a16:creationId xmlns:a16="http://schemas.microsoft.com/office/drawing/2014/main" id="{64DB2407-F2FC-6F11-F20E-9879A8FD0A06}"/>
                </a:ext>
              </a:extLst>
            </p:cNvPr>
            <p:cNvSpPr/>
            <p:nvPr/>
          </p:nvSpPr>
          <p:spPr>
            <a:xfrm>
              <a:off x="4007313" y="4001487"/>
              <a:ext cx="29242" cy="79939"/>
            </a:xfrm>
            <a:custGeom>
              <a:avLst/>
              <a:gdLst/>
              <a:ahLst/>
              <a:cxnLst/>
              <a:rect l="l" t="t" r="r" b="b"/>
              <a:pathLst>
                <a:path w="3143" h="8592" extrusionOk="0">
                  <a:moveTo>
                    <a:pt x="1" y="0"/>
                  </a:moveTo>
                  <a:lnTo>
                    <a:pt x="1" y="8592"/>
                  </a:lnTo>
                  <a:lnTo>
                    <a:pt x="3143" y="8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88;p15">
              <a:extLst>
                <a:ext uri="{FF2B5EF4-FFF2-40B4-BE49-F238E27FC236}">
                  <a16:creationId xmlns:a16="http://schemas.microsoft.com/office/drawing/2014/main" id="{3389450D-C6BF-641F-F7F9-A53F811473B7}"/>
                </a:ext>
              </a:extLst>
            </p:cNvPr>
            <p:cNvSpPr/>
            <p:nvPr/>
          </p:nvSpPr>
          <p:spPr>
            <a:xfrm>
              <a:off x="3992762" y="4148740"/>
              <a:ext cx="64178" cy="84312"/>
            </a:xfrm>
            <a:custGeom>
              <a:avLst/>
              <a:gdLst/>
              <a:ahLst/>
              <a:cxnLst/>
              <a:rect l="l" t="t" r="r" b="b"/>
              <a:pathLst>
                <a:path w="6898" h="9062" extrusionOk="0">
                  <a:moveTo>
                    <a:pt x="0" y="1"/>
                  </a:moveTo>
                  <a:lnTo>
                    <a:pt x="0" y="9062"/>
                  </a:lnTo>
                  <a:lnTo>
                    <a:pt x="6897" y="9062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DA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9;p15">
              <a:extLst>
                <a:ext uri="{FF2B5EF4-FFF2-40B4-BE49-F238E27FC236}">
                  <a16:creationId xmlns:a16="http://schemas.microsoft.com/office/drawing/2014/main" id="{59E511EE-F773-8AA2-44E3-D013880D8739}"/>
                </a:ext>
              </a:extLst>
            </p:cNvPr>
            <p:cNvSpPr/>
            <p:nvPr/>
          </p:nvSpPr>
          <p:spPr>
            <a:xfrm>
              <a:off x="4004159" y="4001246"/>
              <a:ext cx="34703" cy="8978"/>
            </a:xfrm>
            <a:custGeom>
              <a:avLst/>
              <a:gdLst/>
              <a:ahLst/>
              <a:cxnLst/>
              <a:rect l="l" t="t" r="r" b="b"/>
              <a:pathLst>
                <a:path w="3730" h="965" extrusionOk="0">
                  <a:moveTo>
                    <a:pt x="1" y="0"/>
                  </a:moveTo>
                  <a:lnTo>
                    <a:pt x="1" y="965"/>
                  </a:lnTo>
                  <a:lnTo>
                    <a:pt x="3730" y="965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90;p15">
              <a:extLst>
                <a:ext uri="{FF2B5EF4-FFF2-40B4-BE49-F238E27FC236}">
                  <a16:creationId xmlns:a16="http://schemas.microsoft.com/office/drawing/2014/main" id="{F6B8320F-BA87-72D8-5C34-E1ACF9022301}"/>
                </a:ext>
              </a:extLst>
            </p:cNvPr>
            <p:cNvSpPr/>
            <p:nvPr/>
          </p:nvSpPr>
          <p:spPr>
            <a:xfrm>
              <a:off x="4002587" y="4161235"/>
              <a:ext cx="53497" cy="4987"/>
            </a:xfrm>
            <a:custGeom>
              <a:avLst/>
              <a:gdLst/>
              <a:ahLst/>
              <a:cxnLst/>
              <a:rect l="l" t="t" r="r" b="b"/>
              <a:pathLst>
                <a:path w="5750" h="536" extrusionOk="0">
                  <a:moveTo>
                    <a:pt x="0" y="1"/>
                  </a:moveTo>
                  <a:lnTo>
                    <a:pt x="0" y="535"/>
                  </a:lnTo>
                  <a:lnTo>
                    <a:pt x="5750" y="535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91;p15">
              <a:extLst>
                <a:ext uri="{FF2B5EF4-FFF2-40B4-BE49-F238E27FC236}">
                  <a16:creationId xmlns:a16="http://schemas.microsoft.com/office/drawing/2014/main" id="{DB12B73B-6ABE-49C0-37E2-C7225F3CA0BA}"/>
                </a:ext>
              </a:extLst>
            </p:cNvPr>
            <p:cNvSpPr/>
            <p:nvPr/>
          </p:nvSpPr>
          <p:spPr>
            <a:xfrm>
              <a:off x="4012533" y="4213271"/>
              <a:ext cx="33727" cy="4010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1"/>
                  </a:moveTo>
                  <a:lnTo>
                    <a:pt x="0" y="431"/>
                  </a:lnTo>
                  <a:lnTo>
                    <a:pt x="3625" y="431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92;p15">
              <a:extLst>
                <a:ext uri="{FF2B5EF4-FFF2-40B4-BE49-F238E27FC236}">
                  <a16:creationId xmlns:a16="http://schemas.microsoft.com/office/drawing/2014/main" id="{D9306005-49F7-D0D2-E9A5-1655A7BE6BA9}"/>
                </a:ext>
              </a:extLst>
            </p:cNvPr>
            <p:cNvSpPr/>
            <p:nvPr/>
          </p:nvSpPr>
          <p:spPr>
            <a:xfrm>
              <a:off x="4012533" y="4221887"/>
              <a:ext cx="33727" cy="4010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0"/>
                  </a:moveTo>
                  <a:lnTo>
                    <a:pt x="0" y="430"/>
                  </a:lnTo>
                  <a:lnTo>
                    <a:pt x="3625" y="430"/>
                  </a:lnTo>
                  <a:lnTo>
                    <a:pt x="3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93;p15">
              <a:extLst>
                <a:ext uri="{FF2B5EF4-FFF2-40B4-BE49-F238E27FC236}">
                  <a16:creationId xmlns:a16="http://schemas.microsoft.com/office/drawing/2014/main" id="{FD51FA50-92FB-2F4B-09BE-B1D0567F6DCE}"/>
                </a:ext>
              </a:extLst>
            </p:cNvPr>
            <p:cNvSpPr/>
            <p:nvPr/>
          </p:nvSpPr>
          <p:spPr>
            <a:xfrm>
              <a:off x="4006588" y="4177852"/>
              <a:ext cx="45496" cy="24516"/>
            </a:xfrm>
            <a:custGeom>
              <a:avLst/>
              <a:gdLst/>
              <a:ahLst/>
              <a:cxnLst/>
              <a:rect l="l" t="t" r="r" b="b"/>
              <a:pathLst>
                <a:path w="4890" h="2635" extrusionOk="0">
                  <a:moveTo>
                    <a:pt x="2204" y="1"/>
                  </a:moveTo>
                  <a:lnTo>
                    <a:pt x="1956" y="27"/>
                  </a:lnTo>
                  <a:lnTo>
                    <a:pt x="1722" y="53"/>
                  </a:lnTo>
                  <a:lnTo>
                    <a:pt x="1500" y="105"/>
                  </a:lnTo>
                  <a:lnTo>
                    <a:pt x="1278" y="157"/>
                  </a:lnTo>
                  <a:lnTo>
                    <a:pt x="1083" y="222"/>
                  </a:lnTo>
                  <a:lnTo>
                    <a:pt x="900" y="301"/>
                  </a:lnTo>
                  <a:lnTo>
                    <a:pt x="718" y="379"/>
                  </a:lnTo>
                  <a:lnTo>
                    <a:pt x="561" y="483"/>
                  </a:lnTo>
                  <a:lnTo>
                    <a:pt x="418" y="574"/>
                  </a:lnTo>
                  <a:lnTo>
                    <a:pt x="301" y="692"/>
                  </a:lnTo>
                  <a:lnTo>
                    <a:pt x="196" y="796"/>
                  </a:lnTo>
                  <a:lnTo>
                    <a:pt x="118" y="926"/>
                  </a:lnTo>
                  <a:lnTo>
                    <a:pt x="53" y="1044"/>
                  </a:lnTo>
                  <a:lnTo>
                    <a:pt x="14" y="1174"/>
                  </a:lnTo>
                  <a:lnTo>
                    <a:pt x="1" y="1317"/>
                  </a:lnTo>
                  <a:lnTo>
                    <a:pt x="14" y="1448"/>
                  </a:lnTo>
                  <a:lnTo>
                    <a:pt x="53" y="1578"/>
                  </a:lnTo>
                  <a:lnTo>
                    <a:pt x="118" y="1709"/>
                  </a:lnTo>
                  <a:lnTo>
                    <a:pt x="196" y="1826"/>
                  </a:lnTo>
                  <a:lnTo>
                    <a:pt x="301" y="1943"/>
                  </a:lnTo>
                  <a:lnTo>
                    <a:pt x="418" y="2048"/>
                  </a:lnTo>
                  <a:lnTo>
                    <a:pt x="561" y="2152"/>
                  </a:lnTo>
                  <a:lnTo>
                    <a:pt x="718" y="2243"/>
                  </a:lnTo>
                  <a:lnTo>
                    <a:pt x="900" y="2321"/>
                  </a:lnTo>
                  <a:lnTo>
                    <a:pt x="1083" y="2400"/>
                  </a:lnTo>
                  <a:lnTo>
                    <a:pt x="1278" y="2465"/>
                  </a:lnTo>
                  <a:lnTo>
                    <a:pt x="1500" y="2530"/>
                  </a:lnTo>
                  <a:lnTo>
                    <a:pt x="1722" y="2569"/>
                  </a:lnTo>
                  <a:lnTo>
                    <a:pt x="1956" y="2595"/>
                  </a:lnTo>
                  <a:lnTo>
                    <a:pt x="2204" y="2621"/>
                  </a:lnTo>
                  <a:lnTo>
                    <a:pt x="2452" y="2634"/>
                  </a:lnTo>
                  <a:lnTo>
                    <a:pt x="2699" y="2621"/>
                  </a:lnTo>
                  <a:lnTo>
                    <a:pt x="2947" y="2595"/>
                  </a:lnTo>
                  <a:lnTo>
                    <a:pt x="3182" y="2569"/>
                  </a:lnTo>
                  <a:lnTo>
                    <a:pt x="3403" y="2530"/>
                  </a:lnTo>
                  <a:lnTo>
                    <a:pt x="3612" y="2465"/>
                  </a:lnTo>
                  <a:lnTo>
                    <a:pt x="3821" y="2400"/>
                  </a:lnTo>
                  <a:lnTo>
                    <a:pt x="4003" y="2321"/>
                  </a:lnTo>
                  <a:lnTo>
                    <a:pt x="4173" y="2243"/>
                  </a:lnTo>
                  <a:lnTo>
                    <a:pt x="4342" y="2152"/>
                  </a:lnTo>
                  <a:lnTo>
                    <a:pt x="4472" y="2048"/>
                  </a:lnTo>
                  <a:lnTo>
                    <a:pt x="4603" y="1943"/>
                  </a:lnTo>
                  <a:lnTo>
                    <a:pt x="4707" y="1826"/>
                  </a:lnTo>
                  <a:lnTo>
                    <a:pt x="4785" y="1709"/>
                  </a:lnTo>
                  <a:lnTo>
                    <a:pt x="4851" y="1578"/>
                  </a:lnTo>
                  <a:lnTo>
                    <a:pt x="4877" y="1448"/>
                  </a:lnTo>
                  <a:lnTo>
                    <a:pt x="4890" y="1317"/>
                  </a:lnTo>
                  <a:lnTo>
                    <a:pt x="4877" y="1174"/>
                  </a:lnTo>
                  <a:lnTo>
                    <a:pt x="4851" y="1044"/>
                  </a:lnTo>
                  <a:lnTo>
                    <a:pt x="4785" y="926"/>
                  </a:lnTo>
                  <a:lnTo>
                    <a:pt x="4707" y="796"/>
                  </a:lnTo>
                  <a:lnTo>
                    <a:pt x="4603" y="692"/>
                  </a:lnTo>
                  <a:lnTo>
                    <a:pt x="4472" y="574"/>
                  </a:lnTo>
                  <a:lnTo>
                    <a:pt x="4342" y="483"/>
                  </a:lnTo>
                  <a:lnTo>
                    <a:pt x="4173" y="379"/>
                  </a:lnTo>
                  <a:lnTo>
                    <a:pt x="4003" y="301"/>
                  </a:lnTo>
                  <a:lnTo>
                    <a:pt x="3821" y="222"/>
                  </a:lnTo>
                  <a:lnTo>
                    <a:pt x="3612" y="157"/>
                  </a:lnTo>
                  <a:lnTo>
                    <a:pt x="3403" y="105"/>
                  </a:lnTo>
                  <a:lnTo>
                    <a:pt x="3182" y="53"/>
                  </a:lnTo>
                  <a:lnTo>
                    <a:pt x="2947" y="2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94;p15">
              <a:extLst>
                <a:ext uri="{FF2B5EF4-FFF2-40B4-BE49-F238E27FC236}">
                  <a16:creationId xmlns:a16="http://schemas.microsoft.com/office/drawing/2014/main" id="{6069BBCF-D42D-FF98-DC9C-E9A849A2D82C}"/>
                </a:ext>
              </a:extLst>
            </p:cNvPr>
            <p:cNvSpPr/>
            <p:nvPr/>
          </p:nvSpPr>
          <p:spPr>
            <a:xfrm>
              <a:off x="3923262" y="3979788"/>
              <a:ext cx="26451" cy="318537"/>
            </a:xfrm>
            <a:custGeom>
              <a:avLst/>
              <a:gdLst/>
              <a:ahLst/>
              <a:cxnLst/>
              <a:rect l="l" t="t" r="r" b="b"/>
              <a:pathLst>
                <a:path w="2843" h="34237" fill="none" extrusionOk="0">
                  <a:moveTo>
                    <a:pt x="2842" y="0"/>
                  </a:moveTo>
                  <a:lnTo>
                    <a:pt x="0" y="34237"/>
                  </a:lnTo>
                </a:path>
              </a:pathLst>
            </a:custGeom>
            <a:solidFill>
              <a:schemeClr val="accent2"/>
            </a:solidFill>
            <a:ln w="21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95;p15">
              <a:extLst>
                <a:ext uri="{FF2B5EF4-FFF2-40B4-BE49-F238E27FC236}">
                  <a16:creationId xmlns:a16="http://schemas.microsoft.com/office/drawing/2014/main" id="{AF0961D8-10C0-00C0-31D7-096F74F0F469}"/>
                </a:ext>
              </a:extLst>
            </p:cNvPr>
            <p:cNvSpPr/>
            <p:nvPr/>
          </p:nvSpPr>
          <p:spPr>
            <a:xfrm>
              <a:off x="3928351" y="3912570"/>
              <a:ext cx="46222" cy="70607"/>
            </a:xfrm>
            <a:custGeom>
              <a:avLst/>
              <a:gdLst/>
              <a:ahLst/>
              <a:cxnLst/>
              <a:rect l="l" t="t" r="r" b="b"/>
              <a:pathLst>
                <a:path w="4968" h="7589" extrusionOk="0">
                  <a:moveTo>
                    <a:pt x="3873" y="1"/>
                  </a:moveTo>
                  <a:lnTo>
                    <a:pt x="3521" y="223"/>
                  </a:lnTo>
                  <a:lnTo>
                    <a:pt x="3169" y="470"/>
                  </a:lnTo>
                  <a:lnTo>
                    <a:pt x="2830" y="731"/>
                  </a:lnTo>
                  <a:lnTo>
                    <a:pt x="2504" y="1005"/>
                  </a:lnTo>
                  <a:lnTo>
                    <a:pt x="2204" y="1292"/>
                  </a:lnTo>
                  <a:lnTo>
                    <a:pt x="1904" y="1591"/>
                  </a:lnTo>
                  <a:lnTo>
                    <a:pt x="1617" y="1904"/>
                  </a:lnTo>
                  <a:lnTo>
                    <a:pt x="1343" y="2243"/>
                  </a:lnTo>
                  <a:lnTo>
                    <a:pt x="1122" y="2517"/>
                  </a:lnTo>
                  <a:lnTo>
                    <a:pt x="913" y="2817"/>
                  </a:lnTo>
                  <a:lnTo>
                    <a:pt x="705" y="3130"/>
                  </a:lnTo>
                  <a:lnTo>
                    <a:pt x="509" y="3456"/>
                  </a:lnTo>
                  <a:lnTo>
                    <a:pt x="327" y="3795"/>
                  </a:lnTo>
                  <a:lnTo>
                    <a:pt x="248" y="3964"/>
                  </a:lnTo>
                  <a:lnTo>
                    <a:pt x="183" y="4134"/>
                  </a:lnTo>
                  <a:lnTo>
                    <a:pt x="131" y="4316"/>
                  </a:lnTo>
                  <a:lnTo>
                    <a:pt x="79" y="4486"/>
                  </a:lnTo>
                  <a:lnTo>
                    <a:pt x="40" y="4668"/>
                  </a:lnTo>
                  <a:lnTo>
                    <a:pt x="14" y="4851"/>
                  </a:lnTo>
                  <a:lnTo>
                    <a:pt x="1" y="5098"/>
                  </a:lnTo>
                  <a:lnTo>
                    <a:pt x="14" y="5346"/>
                  </a:lnTo>
                  <a:lnTo>
                    <a:pt x="53" y="5594"/>
                  </a:lnTo>
                  <a:lnTo>
                    <a:pt x="105" y="5829"/>
                  </a:lnTo>
                  <a:lnTo>
                    <a:pt x="183" y="6050"/>
                  </a:lnTo>
                  <a:lnTo>
                    <a:pt x="287" y="6272"/>
                  </a:lnTo>
                  <a:lnTo>
                    <a:pt x="418" y="6480"/>
                  </a:lnTo>
                  <a:lnTo>
                    <a:pt x="548" y="6676"/>
                  </a:lnTo>
                  <a:lnTo>
                    <a:pt x="718" y="6845"/>
                  </a:lnTo>
                  <a:lnTo>
                    <a:pt x="887" y="7015"/>
                  </a:lnTo>
                  <a:lnTo>
                    <a:pt x="1083" y="7158"/>
                  </a:lnTo>
                  <a:lnTo>
                    <a:pt x="1278" y="7276"/>
                  </a:lnTo>
                  <a:lnTo>
                    <a:pt x="1500" y="7393"/>
                  </a:lnTo>
                  <a:lnTo>
                    <a:pt x="1735" y="7471"/>
                  </a:lnTo>
                  <a:lnTo>
                    <a:pt x="1969" y="7536"/>
                  </a:lnTo>
                  <a:lnTo>
                    <a:pt x="2217" y="7576"/>
                  </a:lnTo>
                  <a:lnTo>
                    <a:pt x="2478" y="7589"/>
                  </a:lnTo>
                  <a:lnTo>
                    <a:pt x="2725" y="7576"/>
                  </a:lnTo>
                  <a:lnTo>
                    <a:pt x="2973" y="7550"/>
                  </a:lnTo>
                  <a:lnTo>
                    <a:pt x="3208" y="7484"/>
                  </a:lnTo>
                  <a:lnTo>
                    <a:pt x="3429" y="7406"/>
                  </a:lnTo>
                  <a:lnTo>
                    <a:pt x="3651" y="7302"/>
                  </a:lnTo>
                  <a:lnTo>
                    <a:pt x="3847" y="7184"/>
                  </a:lnTo>
                  <a:lnTo>
                    <a:pt x="4042" y="7041"/>
                  </a:lnTo>
                  <a:lnTo>
                    <a:pt x="4225" y="6885"/>
                  </a:lnTo>
                  <a:lnTo>
                    <a:pt x="4381" y="6702"/>
                  </a:lnTo>
                  <a:lnTo>
                    <a:pt x="4525" y="6520"/>
                  </a:lnTo>
                  <a:lnTo>
                    <a:pt x="4655" y="6311"/>
                  </a:lnTo>
                  <a:lnTo>
                    <a:pt x="4759" y="6089"/>
                  </a:lnTo>
                  <a:lnTo>
                    <a:pt x="4850" y="5868"/>
                  </a:lnTo>
                  <a:lnTo>
                    <a:pt x="4916" y="5620"/>
                  </a:lnTo>
                  <a:lnTo>
                    <a:pt x="4955" y="5372"/>
                  </a:lnTo>
                  <a:lnTo>
                    <a:pt x="4968" y="5229"/>
                  </a:lnTo>
                  <a:lnTo>
                    <a:pt x="4955" y="5072"/>
                  </a:lnTo>
                  <a:lnTo>
                    <a:pt x="4955" y="4929"/>
                  </a:lnTo>
                  <a:lnTo>
                    <a:pt x="4929" y="4773"/>
                  </a:lnTo>
                  <a:lnTo>
                    <a:pt x="4877" y="4473"/>
                  </a:lnTo>
                  <a:lnTo>
                    <a:pt x="4811" y="4186"/>
                  </a:lnTo>
                  <a:lnTo>
                    <a:pt x="4733" y="3834"/>
                  </a:lnTo>
                  <a:lnTo>
                    <a:pt x="4655" y="3495"/>
                  </a:lnTo>
                  <a:lnTo>
                    <a:pt x="4603" y="3143"/>
                  </a:lnTo>
                  <a:lnTo>
                    <a:pt x="4551" y="2791"/>
                  </a:lnTo>
                  <a:lnTo>
                    <a:pt x="4498" y="2387"/>
                  </a:lnTo>
                  <a:lnTo>
                    <a:pt x="4433" y="1983"/>
                  </a:lnTo>
                  <a:lnTo>
                    <a:pt x="4355" y="1578"/>
                  </a:lnTo>
                  <a:lnTo>
                    <a:pt x="4264" y="1174"/>
                  </a:lnTo>
                  <a:lnTo>
                    <a:pt x="4055" y="548"/>
                  </a:lnTo>
                  <a:lnTo>
                    <a:pt x="3925" y="170"/>
                  </a:lnTo>
                  <a:lnTo>
                    <a:pt x="3873" y="1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96;p15">
              <a:extLst>
                <a:ext uri="{FF2B5EF4-FFF2-40B4-BE49-F238E27FC236}">
                  <a16:creationId xmlns:a16="http://schemas.microsoft.com/office/drawing/2014/main" id="{AD89C778-90F9-17BF-48CD-FF9D85A8E4E8}"/>
                </a:ext>
              </a:extLst>
            </p:cNvPr>
            <p:cNvSpPr/>
            <p:nvPr/>
          </p:nvSpPr>
          <p:spPr>
            <a:xfrm>
              <a:off x="3928714" y="3911119"/>
              <a:ext cx="46222" cy="72180"/>
            </a:xfrm>
            <a:custGeom>
              <a:avLst/>
              <a:gdLst/>
              <a:ahLst/>
              <a:cxnLst/>
              <a:rect l="l" t="t" r="r" b="b"/>
              <a:pathLst>
                <a:path w="4968" h="7758" extrusionOk="0">
                  <a:moveTo>
                    <a:pt x="1956" y="0"/>
                  </a:moveTo>
                  <a:lnTo>
                    <a:pt x="1878" y="170"/>
                  </a:lnTo>
                  <a:lnTo>
                    <a:pt x="1683" y="522"/>
                  </a:lnTo>
                  <a:lnTo>
                    <a:pt x="1383" y="1096"/>
                  </a:lnTo>
                  <a:lnTo>
                    <a:pt x="1213" y="1474"/>
                  </a:lnTo>
                  <a:lnTo>
                    <a:pt x="1070" y="1865"/>
                  </a:lnTo>
                  <a:lnTo>
                    <a:pt x="952" y="2243"/>
                  </a:lnTo>
                  <a:lnTo>
                    <a:pt x="822" y="2634"/>
                  </a:lnTo>
                  <a:lnTo>
                    <a:pt x="718" y="2986"/>
                  </a:lnTo>
                  <a:lnTo>
                    <a:pt x="600" y="3312"/>
                  </a:lnTo>
                  <a:lnTo>
                    <a:pt x="483" y="3651"/>
                  </a:lnTo>
                  <a:lnTo>
                    <a:pt x="340" y="3977"/>
                  </a:lnTo>
                  <a:lnTo>
                    <a:pt x="222" y="4251"/>
                  </a:lnTo>
                  <a:lnTo>
                    <a:pt x="118" y="4537"/>
                  </a:lnTo>
                  <a:lnTo>
                    <a:pt x="79" y="4681"/>
                  </a:lnTo>
                  <a:lnTo>
                    <a:pt x="40" y="4824"/>
                  </a:lnTo>
                  <a:lnTo>
                    <a:pt x="14" y="4981"/>
                  </a:lnTo>
                  <a:lnTo>
                    <a:pt x="1" y="5124"/>
                  </a:lnTo>
                  <a:lnTo>
                    <a:pt x="1" y="5372"/>
                  </a:lnTo>
                  <a:lnTo>
                    <a:pt x="27" y="5620"/>
                  </a:lnTo>
                  <a:lnTo>
                    <a:pt x="66" y="5867"/>
                  </a:lnTo>
                  <a:lnTo>
                    <a:pt x="144" y="6102"/>
                  </a:lnTo>
                  <a:lnTo>
                    <a:pt x="235" y="6324"/>
                  </a:lnTo>
                  <a:lnTo>
                    <a:pt x="340" y="6532"/>
                  </a:lnTo>
                  <a:lnTo>
                    <a:pt x="470" y="6728"/>
                  </a:lnTo>
                  <a:lnTo>
                    <a:pt x="626" y="6923"/>
                  </a:lnTo>
                  <a:lnTo>
                    <a:pt x="783" y="7093"/>
                  </a:lnTo>
                  <a:lnTo>
                    <a:pt x="965" y="7249"/>
                  </a:lnTo>
                  <a:lnTo>
                    <a:pt x="1161" y="7380"/>
                  </a:lnTo>
                  <a:lnTo>
                    <a:pt x="1383" y="7497"/>
                  </a:lnTo>
                  <a:lnTo>
                    <a:pt x="1604" y="7588"/>
                  </a:lnTo>
                  <a:lnTo>
                    <a:pt x="1839" y="7666"/>
                  </a:lnTo>
                  <a:lnTo>
                    <a:pt x="2074" y="7719"/>
                  </a:lnTo>
                  <a:lnTo>
                    <a:pt x="2334" y="7745"/>
                  </a:lnTo>
                  <a:lnTo>
                    <a:pt x="2582" y="7758"/>
                  </a:lnTo>
                  <a:lnTo>
                    <a:pt x="2830" y="7732"/>
                  </a:lnTo>
                  <a:lnTo>
                    <a:pt x="3078" y="7679"/>
                  </a:lnTo>
                  <a:lnTo>
                    <a:pt x="3312" y="7614"/>
                  </a:lnTo>
                  <a:lnTo>
                    <a:pt x="3534" y="7523"/>
                  </a:lnTo>
                  <a:lnTo>
                    <a:pt x="3742" y="7406"/>
                  </a:lnTo>
                  <a:lnTo>
                    <a:pt x="3938" y="7275"/>
                  </a:lnTo>
                  <a:lnTo>
                    <a:pt x="4120" y="7132"/>
                  </a:lnTo>
                  <a:lnTo>
                    <a:pt x="4303" y="6962"/>
                  </a:lnTo>
                  <a:lnTo>
                    <a:pt x="4446" y="6780"/>
                  </a:lnTo>
                  <a:lnTo>
                    <a:pt x="4590" y="6584"/>
                  </a:lnTo>
                  <a:lnTo>
                    <a:pt x="4707" y="6376"/>
                  </a:lnTo>
                  <a:lnTo>
                    <a:pt x="4798" y="6154"/>
                  </a:lnTo>
                  <a:lnTo>
                    <a:pt x="4877" y="5919"/>
                  </a:lnTo>
                  <a:lnTo>
                    <a:pt x="4929" y="5672"/>
                  </a:lnTo>
                  <a:lnTo>
                    <a:pt x="4955" y="5424"/>
                  </a:lnTo>
                  <a:lnTo>
                    <a:pt x="4968" y="5241"/>
                  </a:lnTo>
                  <a:lnTo>
                    <a:pt x="4955" y="5059"/>
                  </a:lnTo>
                  <a:lnTo>
                    <a:pt x="4942" y="4876"/>
                  </a:lnTo>
                  <a:lnTo>
                    <a:pt x="4903" y="4694"/>
                  </a:lnTo>
                  <a:lnTo>
                    <a:pt x="4864" y="4511"/>
                  </a:lnTo>
                  <a:lnTo>
                    <a:pt x="4825" y="4329"/>
                  </a:lnTo>
                  <a:lnTo>
                    <a:pt x="4707" y="3964"/>
                  </a:lnTo>
                  <a:lnTo>
                    <a:pt x="4564" y="3612"/>
                  </a:lnTo>
                  <a:lnTo>
                    <a:pt x="4407" y="3273"/>
                  </a:lnTo>
                  <a:lnTo>
                    <a:pt x="4251" y="2934"/>
                  </a:lnTo>
                  <a:lnTo>
                    <a:pt x="4081" y="2621"/>
                  </a:lnTo>
                  <a:lnTo>
                    <a:pt x="3873" y="2256"/>
                  </a:lnTo>
                  <a:lnTo>
                    <a:pt x="3638" y="1904"/>
                  </a:lnTo>
                  <a:lnTo>
                    <a:pt x="3390" y="1552"/>
                  </a:lnTo>
                  <a:lnTo>
                    <a:pt x="3130" y="1226"/>
                  </a:lnTo>
                  <a:lnTo>
                    <a:pt x="2856" y="900"/>
                  </a:lnTo>
                  <a:lnTo>
                    <a:pt x="2569" y="587"/>
                  </a:lnTo>
                  <a:lnTo>
                    <a:pt x="2269" y="287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97;p15">
              <a:extLst>
                <a:ext uri="{FF2B5EF4-FFF2-40B4-BE49-F238E27FC236}">
                  <a16:creationId xmlns:a16="http://schemas.microsoft.com/office/drawing/2014/main" id="{6F5E00DF-D218-DD4C-1AD1-0B50D49FEA96}"/>
                </a:ext>
              </a:extLst>
            </p:cNvPr>
            <p:cNvSpPr/>
            <p:nvPr/>
          </p:nvSpPr>
          <p:spPr>
            <a:xfrm>
              <a:off x="3928351" y="3924944"/>
              <a:ext cx="65267" cy="58233"/>
            </a:xfrm>
            <a:custGeom>
              <a:avLst/>
              <a:gdLst/>
              <a:ahLst/>
              <a:cxnLst/>
              <a:rect l="l" t="t" r="r" b="b"/>
              <a:pathLst>
                <a:path w="7015" h="6259" extrusionOk="0">
                  <a:moveTo>
                    <a:pt x="5137" y="1"/>
                  </a:moveTo>
                  <a:lnTo>
                    <a:pt x="4824" y="27"/>
                  </a:lnTo>
                  <a:lnTo>
                    <a:pt x="4511" y="53"/>
                  </a:lnTo>
                  <a:lnTo>
                    <a:pt x="4186" y="118"/>
                  </a:lnTo>
                  <a:lnTo>
                    <a:pt x="3873" y="183"/>
                  </a:lnTo>
                  <a:lnTo>
                    <a:pt x="3547" y="274"/>
                  </a:lnTo>
                  <a:lnTo>
                    <a:pt x="3234" y="392"/>
                  </a:lnTo>
                  <a:lnTo>
                    <a:pt x="2921" y="509"/>
                  </a:lnTo>
                  <a:lnTo>
                    <a:pt x="2621" y="653"/>
                  </a:lnTo>
                  <a:lnTo>
                    <a:pt x="2334" y="809"/>
                  </a:lnTo>
                  <a:lnTo>
                    <a:pt x="2060" y="992"/>
                  </a:lnTo>
                  <a:lnTo>
                    <a:pt x="1604" y="1304"/>
                  </a:lnTo>
                  <a:lnTo>
                    <a:pt x="1369" y="1474"/>
                  </a:lnTo>
                  <a:lnTo>
                    <a:pt x="1135" y="1656"/>
                  </a:lnTo>
                  <a:lnTo>
                    <a:pt x="913" y="1852"/>
                  </a:lnTo>
                  <a:lnTo>
                    <a:pt x="705" y="2048"/>
                  </a:lnTo>
                  <a:lnTo>
                    <a:pt x="522" y="2256"/>
                  </a:lnTo>
                  <a:lnTo>
                    <a:pt x="444" y="2373"/>
                  </a:lnTo>
                  <a:lnTo>
                    <a:pt x="366" y="2491"/>
                  </a:lnTo>
                  <a:lnTo>
                    <a:pt x="248" y="2712"/>
                  </a:lnTo>
                  <a:lnTo>
                    <a:pt x="144" y="2947"/>
                  </a:lnTo>
                  <a:lnTo>
                    <a:pt x="79" y="3182"/>
                  </a:lnTo>
                  <a:lnTo>
                    <a:pt x="27" y="3416"/>
                  </a:lnTo>
                  <a:lnTo>
                    <a:pt x="1" y="3651"/>
                  </a:lnTo>
                  <a:lnTo>
                    <a:pt x="1" y="3899"/>
                  </a:lnTo>
                  <a:lnTo>
                    <a:pt x="27" y="4134"/>
                  </a:lnTo>
                  <a:lnTo>
                    <a:pt x="79" y="4368"/>
                  </a:lnTo>
                  <a:lnTo>
                    <a:pt x="144" y="4590"/>
                  </a:lnTo>
                  <a:lnTo>
                    <a:pt x="222" y="4811"/>
                  </a:lnTo>
                  <a:lnTo>
                    <a:pt x="340" y="5033"/>
                  </a:lnTo>
                  <a:lnTo>
                    <a:pt x="470" y="5229"/>
                  </a:lnTo>
                  <a:lnTo>
                    <a:pt x="626" y="5424"/>
                  </a:lnTo>
                  <a:lnTo>
                    <a:pt x="796" y="5594"/>
                  </a:lnTo>
                  <a:lnTo>
                    <a:pt x="978" y="5750"/>
                  </a:lnTo>
                  <a:lnTo>
                    <a:pt x="1187" y="5894"/>
                  </a:lnTo>
                  <a:lnTo>
                    <a:pt x="1422" y="6024"/>
                  </a:lnTo>
                  <a:lnTo>
                    <a:pt x="1643" y="6115"/>
                  </a:lnTo>
                  <a:lnTo>
                    <a:pt x="1878" y="6193"/>
                  </a:lnTo>
                  <a:lnTo>
                    <a:pt x="2126" y="6233"/>
                  </a:lnTo>
                  <a:lnTo>
                    <a:pt x="2360" y="6259"/>
                  </a:lnTo>
                  <a:lnTo>
                    <a:pt x="2595" y="6259"/>
                  </a:lnTo>
                  <a:lnTo>
                    <a:pt x="2843" y="6233"/>
                  </a:lnTo>
                  <a:lnTo>
                    <a:pt x="3064" y="6193"/>
                  </a:lnTo>
                  <a:lnTo>
                    <a:pt x="3299" y="6128"/>
                  </a:lnTo>
                  <a:lnTo>
                    <a:pt x="3521" y="6037"/>
                  </a:lnTo>
                  <a:lnTo>
                    <a:pt x="3729" y="5920"/>
                  </a:lnTo>
                  <a:lnTo>
                    <a:pt x="3938" y="5789"/>
                  </a:lnTo>
                  <a:lnTo>
                    <a:pt x="4120" y="5646"/>
                  </a:lnTo>
                  <a:lnTo>
                    <a:pt x="4303" y="5476"/>
                  </a:lnTo>
                  <a:lnTo>
                    <a:pt x="4459" y="5281"/>
                  </a:lnTo>
                  <a:lnTo>
                    <a:pt x="4603" y="5072"/>
                  </a:lnTo>
                  <a:lnTo>
                    <a:pt x="4681" y="4929"/>
                  </a:lnTo>
                  <a:lnTo>
                    <a:pt x="4759" y="4772"/>
                  </a:lnTo>
                  <a:lnTo>
                    <a:pt x="4824" y="4616"/>
                  </a:lnTo>
                  <a:lnTo>
                    <a:pt x="4890" y="4459"/>
                  </a:lnTo>
                  <a:lnTo>
                    <a:pt x="4994" y="4134"/>
                  </a:lnTo>
                  <a:lnTo>
                    <a:pt x="5085" y="3795"/>
                  </a:lnTo>
                  <a:lnTo>
                    <a:pt x="5229" y="3104"/>
                  </a:lnTo>
                  <a:lnTo>
                    <a:pt x="5307" y="2752"/>
                  </a:lnTo>
                  <a:lnTo>
                    <a:pt x="5385" y="2413"/>
                  </a:lnTo>
                  <a:lnTo>
                    <a:pt x="5476" y="2074"/>
                  </a:lnTo>
                  <a:lnTo>
                    <a:pt x="5594" y="1761"/>
                  </a:lnTo>
                  <a:lnTo>
                    <a:pt x="5659" y="1604"/>
                  </a:lnTo>
                  <a:lnTo>
                    <a:pt x="5724" y="1461"/>
                  </a:lnTo>
                  <a:lnTo>
                    <a:pt x="5815" y="1317"/>
                  </a:lnTo>
                  <a:lnTo>
                    <a:pt x="5893" y="1174"/>
                  </a:lnTo>
                  <a:lnTo>
                    <a:pt x="5998" y="1044"/>
                  </a:lnTo>
                  <a:lnTo>
                    <a:pt x="6102" y="926"/>
                  </a:lnTo>
                  <a:lnTo>
                    <a:pt x="6219" y="809"/>
                  </a:lnTo>
                  <a:lnTo>
                    <a:pt x="6363" y="705"/>
                  </a:lnTo>
                  <a:lnTo>
                    <a:pt x="6506" y="600"/>
                  </a:lnTo>
                  <a:lnTo>
                    <a:pt x="6663" y="509"/>
                  </a:lnTo>
                  <a:lnTo>
                    <a:pt x="6832" y="431"/>
                  </a:lnTo>
                  <a:lnTo>
                    <a:pt x="7015" y="353"/>
                  </a:lnTo>
                  <a:lnTo>
                    <a:pt x="6715" y="235"/>
                  </a:lnTo>
                  <a:lnTo>
                    <a:pt x="6415" y="144"/>
                  </a:lnTo>
                  <a:lnTo>
                    <a:pt x="6102" y="79"/>
                  </a:lnTo>
                  <a:lnTo>
                    <a:pt x="5776" y="27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FF87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98;p15">
              <a:extLst>
                <a:ext uri="{FF2B5EF4-FFF2-40B4-BE49-F238E27FC236}">
                  <a16:creationId xmlns:a16="http://schemas.microsoft.com/office/drawing/2014/main" id="{C2DD2CAB-AB70-5127-62BA-AFF0076CC2D8}"/>
                </a:ext>
              </a:extLst>
            </p:cNvPr>
            <p:cNvSpPr/>
            <p:nvPr/>
          </p:nvSpPr>
          <p:spPr>
            <a:xfrm>
              <a:off x="3915977" y="3919241"/>
              <a:ext cx="57386" cy="63936"/>
            </a:xfrm>
            <a:custGeom>
              <a:avLst/>
              <a:gdLst/>
              <a:ahLst/>
              <a:cxnLst/>
              <a:rect l="l" t="t" r="r" b="b"/>
              <a:pathLst>
                <a:path w="6168" h="6872" extrusionOk="0">
                  <a:moveTo>
                    <a:pt x="627" y="1"/>
                  </a:moveTo>
                  <a:lnTo>
                    <a:pt x="314" y="27"/>
                  </a:lnTo>
                  <a:lnTo>
                    <a:pt x="1" y="79"/>
                  </a:lnTo>
                  <a:lnTo>
                    <a:pt x="170" y="183"/>
                  </a:lnTo>
                  <a:lnTo>
                    <a:pt x="314" y="301"/>
                  </a:lnTo>
                  <a:lnTo>
                    <a:pt x="444" y="418"/>
                  </a:lnTo>
                  <a:lnTo>
                    <a:pt x="561" y="548"/>
                  </a:lnTo>
                  <a:lnTo>
                    <a:pt x="666" y="692"/>
                  </a:lnTo>
                  <a:lnTo>
                    <a:pt x="757" y="822"/>
                  </a:lnTo>
                  <a:lnTo>
                    <a:pt x="848" y="966"/>
                  </a:lnTo>
                  <a:lnTo>
                    <a:pt x="913" y="1122"/>
                  </a:lnTo>
                  <a:lnTo>
                    <a:pt x="966" y="1279"/>
                  </a:lnTo>
                  <a:lnTo>
                    <a:pt x="1018" y="1435"/>
                  </a:lnTo>
                  <a:lnTo>
                    <a:pt x="1057" y="1591"/>
                  </a:lnTo>
                  <a:lnTo>
                    <a:pt x="1083" y="1748"/>
                  </a:lnTo>
                  <a:lnTo>
                    <a:pt x="1135" y="2087"/>
                  </a:lnTo>
                  <a:lnTo>
                    <a:pt x="1148" y="2439"/>
                  </a:lnTo>
                  <a:lnTo>
                    <a:pt x="1148" y="2778"/>
                  </a:lnTo>
                  <a:lnTo>
                    <a:pt x="1148" y="3143"/>
                  </a:lnTo>
                  <a:lnTo>
                    <a:pt x="1148" y="3847"/>
                  </a:lnTo>
                  <a:lnTo>
                    <a:pt x="1161" y="4199"/>
                  </a:lnTo>
                  <a:lnTo>
                    <a:pt x="1187" y="4538"/>
                  </a:lnTo>
                  <a:lnTo>
                    <a:pt x="1213" y="4707"/>
                  </a:lnTo>
                  <a:lnTo>
                    <a:pt x="1252" y="4877"/>
                  </a:lnTo>
                  <a:lnTo>
                    <a:pt x="1291" y="5033"/>
                  </a:lnTo>
                  <a:lnTo>
                    <a:pt x="1344" y="5203"/>
                  </a:lnTo>
                  <a:lnTo>
                    <a:pt x="1435" y="5438"/>
                  </a:lnTo>
                  <a:lnTo>
                    <a:pt x="1552" y="5659"/>
                  </a:lnTo>
                  <a:lnTo>
                    <a:pt x="1683" y="5855"/>
                  </a:lnTo>
                  <a:lnTo>
                    <a:pt x="1839" y="6050"/>
                  </a:lnTo>
                  <a:lnTo>
                    <a:pt x="2009" y="6220"/>
                  </a:lnTo>
                  <a:lnTo>
                    <a:pt x="2191" y="6376"/>
                  </a:lnTo>
                  <a:lnTo>
                    <a:pt x="2387" y="6507"/>
                  </a:lnTo>
                  <a:lnTo>
                    <a:pt x="2595" y="6624"/>
                  </a:lnTo>
                  <a:lnTo>
                    <a:pt x="2817" y="6715"/>
                  </a:lnTo>
                  <a:lnTo>
                    <a:pt x="3038" y="6793"/>
                  </a:lnTo>
                  <a:lnTo>
                    <a:pt x="3273" y="6846"/>
                  </a:lnTo>
                  <a:lnTo>
                    <a:pt x="3521" y="6872"/>
                  </a:lnTo>
                  <a:lnTo>
                    <a:pt x="3756" y="6872"/>
                  </a:lnTo>
                  <a:lnTo>
                    <a:pt x="4003" y="6859"/>
                  </a:lnTo>
                  <a:lnTo>
                    <a:pt x="4251" y="6806"/>
                  </a:lnTo>
                  <a:lnTo>
                    <a:pt x="4499" y="6741"/>
                  </a:lnTo>
                  <a:lnTo>
                    <a:pt x="4733" y="6650"/>
                  </a:lnTo>
                  <a:lnTo>
                    <a:pt x="4955" y="6533"/>
                  </a:lnTo>
                  <a:lnTo>
                    <a:pt x="5151" y="6389"/>
                  </a:lnTo>
                  <a:lnTo>
                    <a:pt x="5346" y="6246"/>
                  </a:lnTo>
                  <a:lnTo>
                    <a:pt x="5516" y="6076"/>
                  </a:lnTo>
                  <a:lnTo>
                    <a:pt x="5672" y="5894"/>
                  </a:lnTo>
                  <a:lnTo>
                    <a:pt x="5802" y="5685"/>
                  </a:lnTo>
                  <a:lnTo>
                    <a:pt x="5920" y="5477"/>
                  </a:lnTo>
                  <a:lnTo>
                    <a:pt x="6011" y="5268"/>
                  </a:lnTo>
                  <a:lnTo>
                    <a:pt x="6089" y="5033"/>
                  </a:lnTo>
                  <a:lnTo>
                    <a:pt x="6141" y="4799"/>
                  </a:lnTo>
                  <a:lnTo>
                    <a:pt x="6167" y="4564"/>
                  </a:lnTo>
                  <a:lnTo>
                    <a:pt x="6167" y="4316"/>
                  </a:lnTo>
                  <a:lnTo>
                    <a:pt x="6154" y="4082"/>
                  </a:lnTo>
                  <a:lnTo>
                    <a:pt x="6102" y="3834"/>
                  </a:lnTo>
                  <a:lnTo>
                    <a:pt x="6037" y="3586"/>
                  </a:lnTo>
                  <a:lnTo>
                    <a:pt x="5985" y="3456"/>
                  </a:lnTo>
                  <a:lnTo>
                    <a:pt x="5933" y="3325"/>
                  </a:lnTo>
                  <a:lnTo>
                    <a:pt x="5789" y="3078"/>
                  </a:lnTo>
                  <a:lnTo>
                    <a:pt x="5633" y="2843"/>
                  </a:lnTo>
                  <a:lnTo>
                    <a:pt x="5463" y="2608"/>
                  </a:lnTo>
                  <a:lnTo>
                    <a:pt x="5268" y="2387"/>
                  </a:lnTo>
                  <a:lnTo>
                    <a:pt x="5085" y="2165"/>
                  </a:lnTo>
                  <a:lnTo>
                    <a:pt x="4707" y="1761"/>
                  </a:lnTo>
                  <a:lnTo>
                    <a:pt x="4473" y="1526"/>
                  </a:lnTo>
                  <a:lnTo>
                    <a:pt x="4225" y="1318"/>
                  </a:lnTo>
                  <a:lnTo>
                    <a:pt x="3964" y="1109"/>
                  </a:lnTo>
                  <a:lnTo>
                    <a:pt x="3690" y="927"/>
                  </a:lnTo>
                  <a:lnTo>
                    <a:pt x="3404" y="744"/>
                  </a:lnTo>
                  <a:lnTo>
                    <a:pt x="3104" y="588"/>
                  </a:lnTo>
                  <a:lnTo>
                    <a:pt x="2817" y="444"/>
                  </a:lnTo>
                  <a:lnTo>
                    <a:pt x="2517" y="327"/>
                  </a:lnTo>
                  <a:lnTo>
                    <a:pt x="2217" y="223"/>
                  </a:lnTo>
                  <a:lnTo>
                    <a:pt x="1904" y="131"/>
                  </a:lnTo>
                  <a:lnTo>
                    <a:pt x="1591" y="66"/>
                  </a:lnTo>
                  <a:lnTo>
                    <a:pt x="1278" y="27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99;p15">
              <a:extLst>
                <a:ext uri="{FF2B5EF4-FFF2-40B4-BE49-F238E27FC236}">
                  <a16:creationId xmlns:a16="http://schemas.microsoft.com/office/drawing/2014/main" id="{A43ADADB-D7A8-F0AD-2654-E67643C35AB2}"/>
                </a:ext>
              </a:extLst>
            </p:cNvPr>
            <p:cNvSpPr/>
            <p:nvPr/>
          </p:nvSpPr>
          <p:spPr>
            <a:xfrm>
              <a:off x="3871830" y="4048546"/>
              <a:ext cx="64904" cy="103115"/>
            </a:xfrm>
            <a:custGeom>
              <a:avLst/>
              <a:gdLst/>
              <a:ahLst/>
              <a:cxnLst/>
              <a:rect l="l" t="t" r="r" b="b"/>
              <a:pathLst>
                <a:path w="6976" h="11083" extrusionOk="0">
                  <a:moveTo>
                    <a:pt x="4407" y="1"/>
                  </a:moveTo>
                  <a:lnTo>
                    <a:pt x="4302" y="14"/>
                  </a:lnTo>
                  <a:lnTo>
                    <a:pt x="4185" y="40"/>
                  </a:lnTo>
                  <a:lnTo>
                    <a:pt x="4068" y="92"/>
                  </a:lnTo>
                  <a:lnTo>
                    <a:pt x="3950" y="144"/>
                  </a:lnTo>
                  <a:lnTo>
                    <a:pt x="3833" y="222"/>
                  </a:lnTo>
                  <a:lnTo>
                    <a:pt x="2738" y="992"/>
                  </a:lnTo>
                  <a:lnTo>
                    <a:pt x="1982" y="1539"/>
                  </a:lnTo>
                  <a:lnTo>
                    <a:pt x="1617" y="1826"/>
                  </a:lnTo>
                  <a:lnTo>
                    <a:pt x="1252" y="2126"/>
                  </a:lnTo>
                  <a:lnTo>
                    <a:pt x="900" y="2426"/>
                  </a:lnTo>
                  <a:lnTo>
                    <a:pt x="574" y="2765"/>
                  </a:lnTo>
                  <a:lnTo>
                    <a:pt x="430" y="2934"/>
                  </a:lnTo>
                  <a:lnTo>
                    <a:pt x="274" y="3104"/>
                  </a:lnTo>
                  <a:lnTo>
                    <a:pt x="131" y="3286"/>
                  </a:lnTo>
                  <a:lnTo>
                    <a:pt x="0" y="3482"/>
                  </a:lnTo>
                  <a:lnTo>
                    <a:pt x="326" y="3417"/>
                  </a:lnTo>
                  <a:lnTo>
                    <a:pt x="639" y="3351"/>
                  </a:lnTo>
                  <a:lnTo>
                    <a:pt x="952" y="3273"/>
                  </a:lnTo>
                  <a:lnTo>
                    <a:pt x="1265" y="3182"/>
                  </a:lnTo>
                  <a:lnTo>
                    <a:pt x="1578" y="3078"/>
                  </a:lnTo>
                  <a:lnTo>
                    <a:pt x="1891" y="2960"/>
                  </a:lnTo>
                  <a:lnTo>
                    <a:pt x="2190" y="2843"/>
                  </a:lnTo>
                  <a:lnTo>
                    <a:pt x="2490" y="2713"/>
                  </a:lnTo>
                  <a:lnTo>
                    <a:pt x="2777" y="2569"/>
                  </a:lnTo>
                  <a:lnTo>
                    <a:pt x="3064" y="2426"/>
                  </a:lnTo>
                  <a:lnTo>
                    <a:pt x="3351" y="2269"/>
                  </a:lnTo>
                  <a:lnTo>
                    <a:pt x="3638" y="2100"/>
                  </a:lnTo>
                  <a:lnTo>
                    <a:pt x="3911" y="1917"/>
                  </a:lnTo>
                  <a:lnTo>
                    <a:pt x="4172" y="1735"/>
                  </a:lnTo>
                  <a:lnTo>
                    <a:pt x="4446" y="1539"/>
                  </a:lnTo>
                  <a:lnTo>
                    <a:pt x="4694" y="1344"/>
                  </a:lnTo>
                  <a:lnTo>
                    <a:pt x="4798" y="1826"/>
                  </a:lnTo>
                  <a:lnTo>
                    <a:pt x="4889" y="2308"/>
                  </a:lnTo>
                  <a:lnTo>
                    <a:pt x="4967" y="2791"/>
                  </a:lnTo>
                  <a:lnTo>
                    <a:pt x="5020" y="3273"/>
                  </a:lnTo>
                  <a:lnTo>
                    <a:pt x="5059" y="3769"/>
                  </a:lnTo>
                  <a:lnTo>
                    <a:pt x="5098" y="4251"/>
                  </a:lnTo>
                  <a:lnTo>
                    <a:pt x="5111" y="4746"/>
                  </a:lnTo>
                  <a:lnTo>
                    <a:pt x="5124" y="5229"/>
                  </a:lnTo>
                  <a:lnTo>
                    <a:pt x="5137" y="5737"/>
                  </a:lnTo>
                  <a:lnTo>
                    <a:pt x="5176" y="6246"/>
                  </a:lnTo>
                  <a:lnTo>
                    <a:pt x="5241" y="6741"/>
                  </a:lnTo>
                  <a:lnTo>
                    <a:pt x="5332" y="7250"/>
                  </a:lnTo>
                  <a:lnTo>
                    <a:pt x="5437" y="7745"/>
                  </a:lnTo>
                  <a:lnTo>
                    <a:pt x="5554" y="8240"/>
                  </a:lnTo>
                  <a:lnTo>
                    <a:pt x="5697" y="8736"/>
                  </a:lnTo>
                  <a:lnTo>
                    <a:pt x="5854" y="9218"/>
                  </a:lnTo>
                  <a:lnTo>
                    <a:pt x="6050" y="9701"/>
                  </a:lnTo>
                  <a:lnTo>
                    <a:pt x="6141" y="9948"/>
                  </a:lnTo>
                  <a:lnTo>
                    <a:pt x="6258" y="10183"/>
                  </a:lnTo>
                  <a:lnTo>
                    <a:pt x="6375" y="10418"/>
                  </a:lnTo>
                  <a:lnTo>
                    <a:pt x="6506" y="10639"/>
                  </a:lnTo>
                  <a:lnTo>
                    <a:pt x="6636" y="10874"/>
                  </a:lnTo>
                  <a:lnTo>
                    <a:pt x="6793" y="11083"/>
                  </a:lnTo>
                  <a:lnTo>
                    <a:pt x="6936" y="11043"/>
                  </a:lnTo>
                  <a:lnTo>
                    <a:pt x="6962" y="10014"/>
                  </a:lnTo>
                  <a:lnTo>
                    <a:pt x="6975" y="9023"/>
                  </a:lnTo>
                  <a:lnTo>
                    <a:pt x="6949" y="8032"/>
                  </a:lnTo>
                  <a:lnTo>
                    <a:pt x="6910" y="7054"/>
                  </a:lnTo>
                  <a:lnTo>
                    <a:pt x="6884" y="6298"/>
                  </a:lnTo>
                  <a:lnTo>
                    <a:pt x="6858" y="5529"/>
                  </a:lnTo>
                  <a:lnTo>
                    <a:pt x="6832" y="4746"/>
                  </a:lnTo>
                  <a:lnTo>
                    <a:pt x="6780" y="3964"/>
                  </a:lnTo>
                  <a:lnTo>
                    <a:pt x="6754" y="3573"/>
                  </a:lnTo>
                  <a:lnTo>
                    <a:pt x="6714" y="3195"/>
                  </a:lnTo>
                  <a:lnTo>
                    <a:pt x="6662" y="2804"/>
                  </a:lnTo>
                  <a:lnTo>
                    <a:pt x="6610" y="2426"/>
                  </a:lnTo>
                  <a:lnTo>
                    <a:pt x="6545" y="2048"/>
                  </a:lnTo>
                  <a:lnTo>
                    <a:pt x="6454" y="1683"/>
                  </a:lnTo>
                  <a:lnTo>
                    <a:pt x="6362" y="1318"/>
                  </a:lnTo>
                  <a:lnTo>
                    <a:pt x="6258" y="966"/>
                  </a:lnTo>
                  <a:lnTo>
                    <a:pt x="6219" y="861"/>
                  </a:lnTo>
                  <a:lnTo>
                    <a:pt x="6180" y="770"/>
                  </a:lnTo>
                  <a:lnTo>
                    <a:pt x="6128" y="679"/>
                  </a:lnTo>
                  <a:lnTo>
                    <a:pt x="6063" y="601"/>
                  </a:lnTo>
                  <a:lnTo>
                    <a:pt x="5984" y="522"/>
                  </a:lnTo>
                  <a:lnTo>
                    <a:pt x="5880" y="470"/>
                  </a:lnTo>
                  <a:lnTo>
                    <a:pt x="5789" y="431"/>
                  </a:lnTo>
                  <a:lnTo>
                    <a:pt x="5684" y="392"/>
                  </a:lnTo>
                  <a:lnTo>
                    <a:pt x="5437" y="288"/>
                  </a:lnTo>
                  <a:lnTo>
                    <a:pt x="5202" y="196"/>
                  </a:lnTo>
                  <a:lnTo>
                    <a:pt x="4967" y="105"/>
                  </a:lnTo>
                  <a:lnTo>
                    <a:pt x="4746" y="40"/>
                  </a:lnTo>
                  <a:lnTo>
                    <a:pt x="4628" y="14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00;p15">
              <a:extLst>
                <a:ext uri="{FF2B5EF4-FFF2-40B4-BE49-F238E27FC236}">
                  <a16:creationId xmlns:a16="http://schemas.microsoft.com/office/drawing/2014/main" id="{F0C50612-BC13-DCC4-DF8D-C0B4148D47F8}"/>
                </a:ext>
              </a:extLst>
            </p:cNvPr>
            <p:cNvSpPr/>
            <p:nvPr/>
          </p:nvSpPr>
          <p:spPr>
            <a:xfrm>
              <a:off x="3916703" y="4089911"/>
              <a:ext cx="38946" cy="211310"/>
            </a:xfrm>
            <a:custGeom>
              <a:avLst/>
              <a:gdLst/>
              <a:ahLst/>
              <a:cxnLst/>
              <a:rect l="l" t="t" r="r" b="b"/>
              <a:pathLst>
                <a:path w="4186" h="22712" extrusionOk="0">
                  <a:moveTo>
                    <a:pt x="1" y="1"/>
                  </a:moveTo>
                  <a:lnTo>
                    <a:pt x="1" y="22712"/>
                  </a:lnTo>
                  <a:lnTo>
                    <a:pt x="4186" y="22712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01;p15">
              <a:extLst>
                <a:ext uri="{FF2B5EF4-FFF2-40B4-BE49-F238E27FC236}">
                  <a16:creationId xmlns:a16="http://schemas.microsoft.com/office/drawing/2014/main" id="{B3E2B30E-6369-2713-7706-F032E72B2A09}"/>
                </a:ext>
              </a:extLst>
            </p:cNvPr>
            <p:cNvSpPr/>
            <p:nvPr/>
          </p:nvSpPr>
          <p:spPr>
            <a:xfrm>
              <a:off x="3941572" y="4012401"/>
              <a:ext cx="28154" cy="69397"/>
            </a:xfrm>
            <a:custGeom>
              <a:avLst/>
              <a:gdLst/>
              <a:ahLst/>
              <a:cxnLst/>
              <a:rect l="l" t="t" r="r" b="b"/>
              <a:pathLst>
                <a:path w="3026" h="7459" extrusionOk="0">
                  <a:moveTo>
                    <a:pt x="2908" y="1"/>
                  </a:moveTo>
                  <a:lnTo>
                    <a:pt x="2660" y="444"/>
                  </a:lnTo>
                  <a:lnTo>
                    <a:pt x="2439" y="900"/>
                  </a:lnTo>
                  <a:lnTo>
                    <a:pt x="2008" y="1800"/>
                  </a:lnTo>
                  <a:lnTo>
                    <a:pt x="1578" y="2699"/>
                  </a:lnTo>
                  <a:lnTo>
                    <a:pt x="1161" y="3599"/>
                  </a:lnTo>
                  <a:lnTo>
                    <a:pt x="1057" y="3821"/>
                  </a:lnTo>
                  <a:lnTo>
                    <a:pt x="939" y="4042"/>
                  </a:lnTo>
                  <a:lnTo>
                    <a:pt x="705" y="4486"/>
                  </a:lnTo>
                  <a:lnTo>
                    <a:pt x="587" y="4694"/>
                  </a:lnTo>
                  <a:lnTo>
                    <a:pt x="496" y="4916"/>
                  </a:lnTo>
                  <a:lnTo>
                    <a:pt x="405" y="5150"/>
                  </a:lnTo>
                  <a:lnTo>
                    <a:pt x="327" y="5385"/>
                  </a:lnTo>
                  <a:lnTo>
                    <a:pt x="209" y="5854"/>
                  </a:lnTo>
                  <a:lnTo>
                    <a:pt x="118" y="6337"/>
                  </a:lnTo>
                  <a:lnTo>
                    <a:pt x="79" y="6585"/>
                  </a:lnTo>
                  <a:lnTo>
                    <a:pt x="40" y="6845"/>
                  </a:lnTo>
                  <a:lnTo>
                    <a:pt x="14" y="7106"/>
                  </a:lnTo>
                  <a:lnTo>
                    <a:pt x="1" y="7380"/>
                  </a:lnTo>
                  <a:lnTo>
                    <a:pt x="105" y="7458"/>
                  </a:lnTo>
                  <a:lnTo>
                    <a:pt x="235" y="7380"/>
                  </a:lnTo>
                  <a:lnTo>
                    <a:pt x="353" y="7302"/>
                  </a:lnTo>
                  <a:lnTo>
                    <a:pt x="574" y="7132"/>
                  </a:lnTo>
                  <a:lnTo>
                    <a:pt x="770" y="6950"/>
                  </a:lnTo>
                  <a:lnTo>
                    <a:pt x="952" y="6754"/>
                  </a:lnTo>
                  <a:lnTo>
                    <a:pt x="1122" y="6545"/>
                  </a:lnTo>
                  <a:lnTo>
                    <a:pt x="1278" y="6337"/>
                  </a:lnTo>
                  <a:lnTo>
                    <a:pt x="1422" y="6115"/>
                  </a:lnTo>
                  <a:lnTo>
                    <a:pt x="1552" y="5894"/>
                  </a:lnTo>
                  <a:lnTo>
                    <a:pt x="1669" y="5672"/>
                  </a:lnTo>
                  <a:lnTo>
                    <a:pt x="1774" y="5437"/>
                  </a:lnTo>
                  <a:lnTo>
                    <a:pt x="1865" y="5203"/>
                  </a:lnTo>
                  <a:lnTo>
                    <a:pt x="1930" y="4955"/>
                  </a:lnTo>
                  <a:lnTo>
                    <a:pt x="2048" y="4459"/>
                  </a:lnTo>
                  <a:lnTo>
                    <a:pt x="2165" y="3964"/>
                  </a:lnTo>
                  <a:lnTo>
                    <a:pt x="2413" y="2999"/>
                  </a:lnTo>
                  <a:lnTo>
                    <a:pt x="2634" y="2008"/>
                  </a:lnTo>
                  <a:lnTo>
                    <a:pt x="2830" y="1031"/>
                  </a:lnTo>
                  <a:lnTo>
                    <a:pt x="3025" y="53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02;p15">
              <a:extLst>
                <a:ext uri="{FF2B5EF4-FFF2-40B4-BE49-F238E27FC236}">
                  <a16:creationId xmlns:a16="http://schemas.microsoft.com/office/drawing/2014/main" id="{953EDDF0-5CA1-537A-9D34-CB8558E2E8E0}"/>
                </a:ext>
              </a:extLst>
            </p:cNvPr>
            <p:cNvSpPr/>
            <p:nvPr/>
          </p:nvSpPr>
          <p:spPr>
            <a:xfrm>
              <a:off x="3735371" y="4289815"/>
              <a:ext cx="109655" cy="11406"/>
            </a:xfrm>
            <a:custGeom>
              <a:avLst/>
              <a:gdLst/>
              <a:ahLst/>
              <a:cxnLst/>
              <a:rect l="l" t="t" r="r" b="b"/>
              <a:pathLst>
                <a:path w="11786" h="1226" extrusionOk="0">
                  <a:moveTo>
                    <a:pt x="0" y="0"/>
                  </a:moveTo>
                  <a:lnTo>
                    <a:pt x="2855" y="913"/>
                  </a:lnTo>
                  <a:lnTo>
                    <a:pt x="2855" y="1226"/>
                  </a:lnTo>
                  <a:lnTo>
                    <a:pt x="8931" y="1226"/>
                  </a:lnTo>
                  <a:lnTo>
                    <a:pt x="8931" y="913"/>
                  </a:lnTo>
                  <a:lnTo>
                    <a:pt x="11786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03;p15">
              <a:extLst>
                <a:ext uri="{FF2B5EF4-FFF2-40B4-BE49-F238E27FC236}">
                  <a16:creationId xmlns:a16="http://schemas.microsoft.com/office/drawing/2014/main" id="{C836E22C-994C-E131-19E2-AF704ECB712A}"/>
                </a:ext>
              </a:extLst>
            </p:cNvPr>
            <p:cNvSpPr/>
            <p:nvPr/>
          </p:nvSpPr>
          <p:spPr>
            <a:xfrm>
              <a:off x="3736338" y="4249175"/>
              <a:ext cx="90741" cy="40649"/>
            </a:xfrm>
            <a:custGeom>
              <a:avLst/>
              <a:gdLst/>
              <a:ahLst/>
              <a:cxnLst/>
              <a:rect l="l" t="t" r="r" b="b"/>
              <a:pathLst>
                <a:path w="9753" h="4369" extrusionOk="0">
                  <a:moveTo>
                    <a:pt x="1669" y="1187"/>
                  </a:moveTo>
                  <a:lnTo>
                    <a:pt x="1747" y="1200"/>
                  </a:lnTo>
                  <a:lnTo>
                    <a:pt x="1826" y="1213"/>
                  </a:lnTo>
                  <a:lnTo>
                    <a:pt x="1982" y="1252"/>
                  </a:lnTo>
                  <a:lnTo>
                    <a:pt x="2047" y="1487"/>
                  </a:lnTo>
                  <a:lnTo>
                    <a:pt x="2113" y="1709"/>
                  </a:lnTo>
                  <a:lnTo>
                    <a:pt x="2204" y="1930"/>
                  </a:lnTo>
                  <a:lnTo>
                    <a:pt x="2295" y="2139"/>
                  </a:lnTo>
                  <a:lnTo>
                    <a:pt x="2386" y="2334"/>
                  </a:lnTo>
                  <a:lnTo>
                    <a:pt x="2491" y="2530"/>
                  </a:lnTo>
                  <a:lnTo>
                    <a:pt x="2595" y="2699"/>
                  </a:lnTo>
                  <a:lnTo>
                    <a:pt x="2712" y="2869"/>
                  </a:lnTo>
                  <a:lnTo>
                    <a:pt x="2712" y="2869"/>
                  </a:lnTo>
                  <a:lnTo>
                    <a:pt x="2269" y="2856"/>
                  </a:lnTo>
                  <a:lnTo>
                    <a:pt x="1669" y="2856"/>
                  </a:lnTo>
                  <a:lnTo>
                    <a:pt x="1578" y="2843"/>
                  </a:lnTo>
                  <a:lnTo>
                    <a:pt x="1500" y="2830"/>
                  </a:lnTo>
                  <a:lnTo>
                    <a:pt x="1422" y="2817"/>
                  </a:lnTo>
                  <a:lnTo>
                    <a:pt x="1343" y="2791"/>
                  </a:lnTo>
                  <a:lnTo>
                    <a:pt x="1278" y="2752"/>
                  </a:lnTo>
                  <a:lnTo>
                    <a:pt x="1200" y="2712"/>
                  </a:lnTo>
                  <a:lnTo>
                    <a:pt x="1083" y="2608"/>
                  </a:lnTo>
                  <a:lnTo>
                    <a:pt x="978" y="2491"/>
                  </a:lnTo>
                  <a:lnTo>
                    <a:pt x="939" y="2413"/>
                  </a:lnTo>
                  <a:lnTo>
                    <a:pt x="900" y="2347"/>
                  </a:lnTo>
                  <a:lnTo>
                    <a:pt x="874" y="2269"/>
                  </a:lnTo>
                  <a:lnTo>
                    <a:pt x="861" y="2191"/>
                  </a:lnTo>
                  <a:lnTo>
                    <a:pt x="848" y="2113"/>
                  </a:lnTo>
                  <a:lnTo>
                    <a:pt x="835" y="2021"/>
                  </a:lnTo>
                  <a:lnTo>
                    <a:pt x="848" y="1943"/>
                  </a:lnTo>
                  <a:lnTo>
                    <a:pt x="861" y="1852"/>
                  </a:lnTo>
                  <a:lnTo>
                    <a:pt x="874" y="1774"/>
                  </a:lnTo>
                  <a:lnTo>
                    <a:pt x="900" y="1695"/>
                  </a:lnTo>
                  <a:lnTo>
                    <a:pt x="939" y="1630"/>
                  </a:lnTo>
                  <a:lnTo>
                    <a:pt x="978" y="1565"/>
                  </a:lnTo>
                  <a:lnTo>
                    <a:pt x="1083" y="1435"/>
                  </a:lnTo>
                  <a:lnTo>
                    <a:pt x="1200" y="1330"/>
                  </a:lnTo>
                  <a:lnTo>
                    <a:pt x="1278" y="1291"/>
                  </a:lnTo>
                  <a:lnTo>
                    <a:pt x="1343" y="1265"/>
                  </a:lnTo>
                  <a:lnTo>
                    <a:pt x="1422" y="1226"/>
                  </a:lnTo>
                  <a:lnTo>
                    <a:pt x="1500" y="1213"/>
                  </a:lnTo>
                  <a:lnTo>
                    <a:pt x="1578" y="1200"/>
                  </a:lnTo>
                  <a:lnTo>
                    <a:pt x="1669" y="1187"/>
                  </a:lnTo>
                  <a:close/>
                  <a:moveTo>
                    <a:pt x="1826" y="1"/>
                  </a:moveTo>
                  <a:lnTo>
                    <a:pt x="1839" y="366"/>
                  </a:lnTo>
                  <a:lnTo>
                    <a:pt x="1669" y="353"/>
                  </a:lnTo>
                  <a:lnTo>
                    <a:pt x="1500" y="366"/>
                  </a:lnTo>
                  <a:lnTo>
                    <a:pt x="1330" y="379"/>
                  </a:lnTo>
                  <a:lnTo>
                    <a:pt x="1174" y="431"/>
                  </a:lnTo>
                  <a:lnTo>
                    <a:pt x="1017" y="483"/>
                  </a:lnTo>
                  <a:lnTo>
                    <a:pt x="874" y="548"/>
                  </a:lnTo>
                  <a:lnTo>
                    <a:pt x="731" y="639"/>
                  </a:lnTo>
                  <a:lnTo>
                    <a:pt x="600" y="731"/>
                  </a:lnTo>
                  <a:lnTo>
                    <a:pt x="483" y="835"/>
                  </a:lnTo>
                  <a:lnTo>
                    <a:pt x="379" y="965"/>
                  </a:lnTo>
                  <a:lnTo>
                    <a:pt x="287" y="1083"/>
                  </a:lnTo>
                  <a:lnTo>
                    <a:pt x="196" y="1226"/>
                  </a:lnTo>
                  <a:lnTo>
                    <a:pt x="131" y="1370"/>
                  </a:lnTo>
                  <a:lnTo>
                    <a:pt x="66" y="1526"/>
                  </a:lnTo>
                  <a:lnTo>
                    <a:pt x="27" y="1682"/>
                  </a:lnTo>
                  <a:lnTo>
                    <a:pt x="0" y="1852"/>
                  </a:lnTo>
                  <a:lnTo>
                    <a:pt x="0" y="2021"/>
                  </a:lnTo>
                  <a:lnTo>
                    <a:pt x="0" y="2191"/>
                  </a:lnTo>
                  <a:lnTo>
                    <a:pt x="27" y="2360"/>
                  </a:lnTo>
                  <a:lnTo>
                    <a:pt x="66" y="2517"/>
                  </a:lnTo>
                  <a:lnTo>
                    <a:pt x="131" y="2673"/>
                  </a:lnTo>
                  <a:lnTo>
                    <a:pt x="196" y="2817"/>
                  </a:lnTo>
                  <a:lnTo>
                    <a:pt x="287" y="2960"/>
                  </a:lnTo>
                  <a:lnTo>
                    <a:pt x="379" y="3090"/>
                  </a:lnTo>
                  <a:lnTo>
                    <a:pt x="483" y="3208"/>
                  </a:lnTo>
                  <a:lnTo>
                    <a:pt x="600" y="3312"/>
                  </a:lnTo>
                  <a:lnTo>
                    <a:pt x="731" y="3403"/>
                  </a:lnTo>
                  <a:lnTo>
                    <a:pt x="874" y="3495"/>
                  </a:lnTo>
                  <a:lnTo>
                    <a:pt x="1017" y="3560"/>
                  </a:lnTo>
                  <a:lnTo>
                    <a:pt x="1174" y="3625"/>
                  </a:lnTo>
                  <a:lnTo>
                    <a:pt x="1330" y="3664"/>
                  </a:lnTo>
                  <a:lnTo>
                    <a:pt x="1500" y="3690"/>
                  </a:lnTo>
                  <a:lnTo>
                    <a:pt x="2256" y="3690"/>
                  </a:lnTo>
                  <a:lnTo>
                    <a:pt x="2673" y="3716"/>
                  </a:lnTo>
                  <a:lnTo>
                    <a:pt x="2869" y="3729"/>
                  </a:lnTo>
                  <a:lnTo>
                    <a:pt x="3064" y="3768"/>
                  </a:lnTo>
                  <a:lnTo>
                    <a:pt x="3260" y="3808"/>
                  </a:lnTo>
                  <a:lnTo>
                    <a:pt x="3468" y="3873"/>
                  </a:lnTo>
                  <a:lnTo>
                    <a:pt x="3494" y="3795"/>
                  </a:lnTo>
                  <a:lnTo>
                    <a:pt x="3768" y="4055"/>
                  </a:lnTo>
                  <a:lnTo>
                    <a:pt x="4003" y="4225"/>
                  </a:lnTo>
                  <a:lnTo>
                    <a:pt x="4159" y="4342"/>
                  </a:lnTo>
                  <a:lnTo>
                    <a:pt x="4212" y="4368"/>
                  </a:lnTo>
                  <a:lnTo>
                    <a:pt x="7380" y="4368"/>
                  </a:lnTo>
                  <a:lnTo>
                    <a:pt x="7471" y="4303"/>
                  </a:lnTo>
                  <a:lnTo>
                    <a:pt x="7745" y="4094"/>
                  </a:lnTo>
                  <a:lnTo>
                    <a:pt x="7927" y="3938"/>
                  </a:lnTo>
                  <a:lnTo>
                    <a:pt x="8123" y="3755"/>
                  </a:lnTo>
                  <a:lnTo>
                    <a:pt x="8344" y="3534"/>
                  </a:lnTo>
                  <a:lnTo>
                    <a:pt x="8566" y="3273"/>
                  </a:lnTo>
                  <a:lnTo>
                    <a:pt x="8788" y="2986"/>
                  </a:lnTo>
                  <a:lnTo>
                    <a:pt x="9009" y="2660"/>
                  </a:lnTo>
                  <a:lnTo>
                    <a:pt x="9114" y="2478"/>
                  </a:lnTo>
                  <a:lnTo>
                    <a:pt x="9205" y="2295"/>
                  </a:lnTo>
                  <a:lnTo>
                    <a:pt x="9296" y="2100"/>
                  </a:lnTo>
                  <a:lnTo>
                    <a:pt x="9387" y="1904"/>
                  </a:lnTo>
                  <a:lnTo>
                    <a:pt x="9466" y="1695"/>
                  </a:lnTo>
                  <a:lnTo>
                    <a:pt x="9544" y="1474"/>
                  </a:lnTo>
                  <a:lnTo>
                    <a:pt x="9596" y="1252"/>
                  </a:lnTo>
                  <a:lnTo>
                    <a:pt x="9661" y="1018"/>
                  </a:lnTo>
                  <a:lnTo>
                    <a:pt x="9700" y="783"/>
                  </a:lnTo>
                  <a:lnTo>
                    <a:pt x="9726" y="535"/>
                  </a:lnTo>
                  <a:lnTo>
                    <a:pt x="9752" y="274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04;p15">
              <a:extLst>
                <a:ext uri="{FF2B5EF4-FFF2-40B4-BE49-F238E27FC236}">
                  <a16:creationId xmlns:a16="http://schemas.microsoft.com/office/drawing/2014/main" id="{765FFDE7-F94E-8160-F5B1-85D7D4DE84E4}"/>
                </a:ext>
              </a:extLst>
            </p:cNvPr>
            <p:cNvSpPr/>
            <p:nvPr/>
          </p:nvSpPr>
          <p:spPr>
            <a:xfrm>
              <a:off x="3767636" y="4159169"/>
              <a:ext cx="23781" cy="81651"/>
            </a:xfrm>
            <a:custGeom>
              <a:avLst/>
              <a:gdLst/>
              <a:ahLst/>
              <a:cxnLst/>
              <a:rect l="l" t="t" r="r" b="b"/>
              <a:pathLst>
                <a:path w="2556" h="8776" extrusionOk="0">
                  <a:moveTo>
                    <a:pt x="1512" y="1"/>
                  </a:moveTo>
                  <a:lnTo>
                    <a:pt x="1669" y="288"/>
                  </a:lnTo>
                  <a:lnTo>
                    <a:pt x="1799" y="575"/>
                  </a:lnTo>
                  <a:lnTo>
                    <a:pt x="1864" y="718"/>
                  </a:lnTo>
                  <a:lnTo>
                    <a:pt x="1917" y="861"/>
                  </a:lnTo>
                  <a:lnTo>
                    <a:pt x="1956" y="1018"/>
                  </a:lnTo>
                  <a:lnTo>
                    <a:pt x="1982" y="1161"/>
                  </a:lnTo>
                  <a:lnTo>
                    <a:pt x="2008" y="1305"/>
                  </a:lnTo>
                  <a:lnTo>
                    <a:pt x="2021" y="1448"/>
                  </a:lnTo>
                  <a:lnTo>
                    <a:pt x="2021" y="1578"/>
                  </a:lnTo>
                  <a:lnTo>
                    <a:pt x="2008" y="1722"/>
                  </a:lnTo>
                  <a:lnTo>
                    <a:pt x="1995" y="1787"/>
                  </a:lnTo>
                  <a:lnTo>
                    <a:pt x="1982" y="1852"/>
                  </a:lnTo>
                  <a:lnTo>
                    <a:pt x="1956" y="1917"/>
                  </a:lnTo>
                  <a:lnTo>
                    <a:pt x="1943" y="1983"/>
                  </a:lnTo>
                  <a:lnTo>
                    <a:pt x="1917" y="2048"/>
                  </a:lnTo>
                  <a:lnTo>
                    <a:pt x="1891" y="2100"/>
                  </a:lnTo>
                  <a:lnTo>
                    <a:pt x="1838" y="2217"/>
                  </a:lnTo>
                  <a:lnTo>
                    <a:pt x="1773" y="2335"/>
                  </a:lnTo>
                  <a:lnTo>
                    <a:pt x="1734" y="2400"/>
                  </a:lnTo>
                  <a:lnTo>
                    <a:pt x="1695" y="2452"/>
                  </a:lnTo>
                  <a:lnTo>
                    <a:pt x="1656" y="2504"/>
                  </a:lnTo>
                  <a:lnTo>
                    <a:pt x="1617" y="2556"/>
                  </a:lnTo>
                  <a:lnTo>
                    <a:pt x="1525" y="2647"/>
                  </a:lnTo>
                  <a:lnTo>
                    <a:pt x="1317" y="2830"/>
                  </a:lnTo>
                  <a:lnTo>
                    <a:pt x="1069" y="3013"/>
                  </a:lnTo>
                  <a:lnTo>
                    <a:pt x="808" y="3221"/>
                  </a:lnTo>
                  <a:lnTo>
                    <a:pt x="665" y="3338"/>
                  </a:lnTo>
                  <a:lnTo>
                    <a:pt x="535" y="3469"/>
                  </a:lnTo>
                  <a:lnTo>
                    <a:pt x="404" y="3625"/>
                  </a:lnTo>
                  <a:lnTo>
                    <a:pt x="287" y="3795"/>
                  </a:lnTo>
                  <a:lnTo>
                    <a:pt x="183" y="3964"/>
                  </a:lnTo>
                  <a:lnTo>
                    <a:pt x="104" y="4160"/>
                  </a:lnTo>
                  <a:lnTo>
                    <a:pt x="52" y="4355"/>
                  </a:lnTo>
                  <a:lnTo>
                    <a:pt x="13" y="4564"/>
                  </a:lnTo>
                  <a:lnTo>
                    <a:pt x="0" y="4773"/>
                  </a:lnTo>
                  <a:lnTo>
                    <a:pt x="26" y="4994"/>
                  </a:lnTo>
                  <a:lnTo>
                    <a:pt x="39" y="5099"/>
                  </a:lnTo>
                  <a:lnTo>
                    <a:pt x="78" y="5203"/>
                  </a:lnTo>
                  <a:lnTo>
                    <a:pt x="104" y="5307"/>
                  </a:lnTo>
                  <a:lnTo>
                    <a:pt x="157" y="5411"/>
                  </a:lnTo>
                  <a:lnTo>
                    <a:pt x="196" y="5503"/>
                  </a:lnTo>
                  <a:lnTo>
                    <a:pt x="248" y="5594"/>
                  </a:lnTo>
                  <a:lnTo>
                    <a:pt x="313" y="5672"/>
                  </a:lnTo>
                  <a:lnTo>
                    <a:pt x="365" y="5750"/>
                  </a:lnTo>
                  <a:lnTo>
                    <a:pt x="496" y="5894"/>
                  </a:lnTo>
                  <a:lnTo>
                    <a:pt x="626" y="6024"/>
                  </a:lnTo>
                  <a:lnTo>
                    <a:pt x="756" y="6155"/>
                  </a:lnTo>
                  <a:lnTo>
                    <a:pt x="887" y="6259"/>
                  </a:lnTo>
                  <a:lnTo>
                    <a:pt x="1147" y="6467"/>
                  </a:lnTo>
                  <a:lnTo>
                    <a:pt x="1382" y="6650"/>
                  </a:lnTo>
                  <a:lnTo>
                    <a:pt x="1499" y="6754"/>
                  </a:lnTo>
                  <a:lnTo>
                    <a:pt x="1604" y="6846"/>
                  </a:lnTo>
                  <a:lnTo>
                    <a:pt x="1708" y="6937"/>
                  </a:lnTo>
                  <a:lnTo>
                    <a:pt x="1799" y="7054"/>
                  </a:lnTo>
                  <a:lnTo>
                    <a:pt x="1877" y="7158"/>
                  </a:lnTo>
                  <a:lnTo>
                    <a:pt x="1956" y="7276"/>
                  </a:lnTo>
                  <a:lnTo>
                    <a:pt x="2021" y="7406"/>
                  </a:lnTo>
                  <a:lnTo>
                    <a:pt x="2086" y="7550"/>
                  </a:lnTo>
                  <a:lnTo>
                    <a:pt x="2138" y="7680"/>
                  </a:lnTo>
                  <a:lnTo>
                    <a:pt x="2177" y="7823"/>
                  </a:lnTo>
                  <a:lnTo>
                    <a:pt x="2256" y="8136"/>
                  </a:lnTo>
                  <a:lnTo>
                    <a:pt x="2295" y="8449"/>
                  </a:lnTo>
                  <a:lnTo>
                    <a:pt x="2347" y="8775"/>
                  </a:lnTo>
                  <a:lnTo>
                    <a:pt x="2425" y="8449"/>
                  </a:lnTo>
                  <a:lnTo>
                    <a:pt x="2464" y="8293"/>
                  </a:lnTo>
                  <a:lnTo>
                    <a:pt x="2477" y="8123"/>
                  </a:lnTo>
                  <a:lnTo>
                    <a:pt x="2503" y="7954"/>
                  </a:lnTo>
                  <a:lnTo>
                    <a:pt x="2503" y="7784"/>
                  </a:lnTo>
                  <a:lnTo>
                    <a:pt x="2503" y="7615"/>
                  </a:lnTo>
                  <a:lnTo>
                    <a:pt x="2477" y="7445"/>
                  </a:lnTo>
                  <a:lnTo>
                    <a:pt x="2451" y="7263"/>
                  </a:lnTo>
                  <a:lnTo>
                    <a:pt x="2399" y="7093"/>
                  </a:lnTo>
                  <a:lnTo>
                    <a:pt x="2347" y="6924"/>
                  </a:lnTo>
                  <a:lnTo>
                    <a:pt x="2269" y="6754"/>
                  </a:lnTo>
                  <a:lnTo>
                    <a:pt x="2177" y="6598"/>
                  </a:lnTo>
                  <a:lnTo>
                    <a:pt x="2073" y="6441"/>
                  </a:lnTo>
                  <a:lnTo>
                    <a:pt x="1956" y="6298"/>
                  </a:lnTo>
                  <a:lnTo>
                    <a:pt x="1838" y="6168"/>
                  </a:lnTo>
                  <a:lnTo>
                    <a:pt x="1604" y="5933"/>
                  </a:lnTo>
                  <a:lnTo>
                    <a:pt x="1382" y="5711"/>
                  </a:lnTo>
                  <a:lnTo>
                    <a:pt x="1173" y="5490"/>
                  </a:lnTo>
                  <a:lnTo>
                    <a:pt x="1082" y="5385"/>
                  </a:lnTo>
                  <a:lnTo>
                    <a:pt x="1004" y="5281"/>
                  </a:lnTo>
                  <a:lnTo>
                    <a:pt x="952" y="5177"/>
                  </a:lnTo>
                  <a:lnTo>
                    <a:pt x="900" y="5072"/>
                  </a:lnTo>
                  <a:lnTo>
                    <a:pt x="861" y="4981"/>
                  </a:lnTo>
                  <a:lnTo>
                    <a:pt x="848" y="4877"/>
                  </a:lnTo>
                  <a:lnTo>
                    <a:pt x="848" y="4773"/>
                  </a:lnTo>
                  <a:lnTo>
                    <a:pt x="848" y="4655"/>
                  </a:lnTo>
                  <a:lnTo>
                    <a:pt x="874" y="4551"/>
                  </a:lnTo>
                  <a:lnTo>
                    <a:pt x="900" y="4434"/>
                  </a:lnTo>
                  <a:lnTo>
                    <a:pt x="952" y="4329"/>
                  </a:lnTo>
                  <a:lnTo>
                    <a:pt x="1004" y="4225"/>
                  </a:lnTo>
                  <a:lnTo>
                    <a:pt x="1069" y="4134"/>
                  </a:lnTo>
                  <a:lnTo>
                    <a:pt x="1147" y="4029"/>
                  </a:lnTo>
                  <a:lnTo>
                    <a:pt x="1239" y="3938"/>
                  </a:lnTo>
                  <a:lnTo>
                    <a:pt x="1343" y="3834"/>
                  </a:lnTo>
                  <a:lnTo>
                    <a:pt x="1565" y="3638"/>
                  </a:lnTo>
                  <a:lnTo>
                    <a:pt x="1825" y="3417"/>
                  </a:lnTo>
                  <a:lnTo>
                    <a:pt x="1956" y="3286"/>
                  </a:lnTo>
                  <a:lnTo>
                    <a:pt x="2073" y="3143"/>
                  </a:lnTo>
                  <a:lnTo>
                    <a:pt x="2190" y="2986"/>
                  </a:lnTo>
                  <a:lnTo>
                    <a:pt x="2243" y="2908"/>
                  </a:lnTo>
                  <a:lnTo>
                    <a:pt x="2295" y="2830"/>
                  </a:lnTo>
                  <a:lnTo>
                    <a:pt x="2334" y="2739"/>
                  </a:lnTo>
                  <a:lnTo>
                    <a:pt x="2373" y="2661"/>
                  </a:lnTo>
                  <a:lnTo>
                    <a:pt x="2451" y="2478"/>
                  </a:lnTo>
                  <a:lnTo>
                    <a:pt x="2503" y="2295"/>
                  </a:lnTo>
                  <a:lnTo>
                    <a:pt x="2542" y="2113"/>
                  </a:lnTo>
                  <a:lnTo>
                    <a:pt x="2555" y="1917"/>
                  </a:lnTo>
                  <a:lnTo>
                    <a:pt x="2555" y="1735"/>
                  </a:lnTo>
                  <a:lnTo>
                    <a:pt x="2542" y="1552"/>
                  </a:lnTo>
                  <a:lnTo>
                    <a:pt x="2503" y="1370"/>
                  </a:lnTo>
                  <a:lnTo>
                    <a:pt x="2451" y="1200"/>
                  </a:lnTo>
                  <a:lnTo>
                    <a:pt x="2386" y="1031"/>
                  </a:lnTo>
                  <a:lnTo>
                    <a:pt x="2295" y="874"/>
                  </a:lnTo>
                  <a:lnTo>
                    <a:pt x="2216" y="718"/>
                  </a:lnTo>
                  <a:lnTo>
                    <a:pt x="2112" y="588"/>
                  </a:lnTo>
                  <a:lnTo>
                    <a:pt x="2008" y="457"/>
                  </a:lnTo>
                  <a:lnTo>
                    <a:pt x="1891" y="327"/>
                  </a:lnTo>
                  <a:lnTo>
                    <a:pt x="1773" y="209"/>
                  </a:lnTo>
                  <a:lnTo>
                    <a:pt x="1643" y="105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05;p15">
              <a:extLst>
                <a:ext uri="{FF2B5EF4-FFF2-40B4-BE49-F238E27FC236}">
                  <a16:creationId xmlns:a16="http://schemas.microsoft.com/office/drawing/2014/main" id="{A9C1B991-61CE-2909-FE49-AC5144496B2B}"/>
                </a:ext>
              </a:extLst>
            </p:cNvPr>
            <p:cNvSpPr/>
            <p:nvPr/>
          </p:nvSpPr>
          <p:spPr>
            <a:xfrm>
              <a:off x="3790077" y="4127759"/>
              <a:ext cx="18198" cy="72180"/>
            </a:xfrm>
            <a:custGeom>
              <a:avLst/>
              <a:gdLst/>
              <a:ahLst/>
              <a:cxnLst/>
              <a:rect l="l" t="t" r="r" b="b"/>
              <a:pathLst>
                <a:path w="1956" h="7758" extrusionOk="0">
                  <a:moveTo>
                    <a:pt x="508" y="0"/>
                  </a:moveTo>
                  <a:lnTo>
                    <a:pt x="430" y="118"/>
                  </a:lnTo>
                  <a:lnTo>
                    <a:pt x="365" y="235"/>
                  </a:lnTo>
                  <a:lnTo>
                    <a:pt x="300" y="352"/>
                  </a:lnTo>
                  <a:lnTo>
                    <a:pt x="235" y="470"/>
                  </a:lnTo>
                  <a:lnTo>
                    <a:pt x="183" y="600"/>
                  </a:lnTo>
                  <a:lnTo>
                    <a:pt x="143" y="730"/>
                  </a:lnTo>
                  <a:lnTo>
                    <a:pt x="104" y="874"/>
                  </a:lnTo>
                  <a:lnTo>
                    <a:pt x="65" y="1004"/>
                  </a:lnTo>
                  <a:lnTo>
                    <a:pt x="26" y="1278"/>
                  </a:lnTo>
                  <a:lnTo>
                    <a:pt x="0" y="1565"/>
                  </a:lnTo>
                  <a:lnTo>
                    <a:pt x="13" y="1852"/>
                  </a:lnTo>
                  <a:lnTo>
                    <a:pt x="39" y="2125"/>
                  </a:lnTo>
                  <a:lnTo>
                    <a:pt x="104" y="2412"/>
                  </a:lnTo>
                  <a:lnTo>
                    <a:pt x="130" y="2556"/>
                  </a:lnTo>
                  <a:lnTo>
                    <a:pt x="183" y="2686"/>
                  </a:lnTo>
                  <a:lnTo>
                    <a:pt x="235" y="2829"/>
                  </a:lnTo>
                  <a:lnTo>
                    <a:pt x="287" y="2960"/>
                  </a:lnTo>
                  <a:lnTo>
                    <a:pt x="417" y="3220"/>
                  </a:lnTo>
                  <a:lnTo>
                    <a:pt x="561" y="3468"/>
                  </a:lnTo>
                  <a:lnTo>
                    <a:pt x="704" y="3690"/>
                  </a:lnTo>
                  <a:lnTo>
                    <a:pt x="834" y="3885"/>
                  </a:lnTo>
                  <a:lnTo>
                    <a:pt x="939" y="4081"/>
                  </a:lnTo>
                  <a:lnTo>
                    <a:pt x="1030" y="4276"/>
                  </a:lnTo>
                  <a:lnTo>
                    <a:pt x="1095" y="4485"/>
                  </a:lnTo>
                  <a:lnTo>
                    <a:pt x="1134" y="4694"/>
                  </a:lnTo>
                  <a:lnTo>
                    <a:pt x="1160" y="4915"/>
                  </a:lnTo>
                  <a:lnTo>
                    <a:pt x="1160" y="5124"/>
                  </a:lnTo>
                  <a:lnTo>
                    <a:pt x="1147" y="5346"/>
                  </a:lnTo>
                  <a:lnTo>
                    <a:pt x="1108" y="5567"/>
                  </a:lnTo>
                  <a:lnTo>
                    <a:pt x="1043" y="5776"/>
                  </a:lnTo>
                  <a:lnTo>
                    <a:pt x="1004" y="5893"/>
                  </a:lnTo>
                  <a:lnTo>
                    <a:pt x="965" y="5997"/>
                  </a:lnTo>
                  <a:lnTo>
                    <a:pt x="913" y="6102"/>
                  </a:lnTo>
                  <a:lnTo>
                    <a:pt x="860" y="6206"/>
                  </a:lnTo>
                  <a:lnTo>
                    <a:pt x="730" y="6441"/>
                  </a:lnTo>
                  <a:lnTo>
                    <a:pt x="600" y="6675"/>
                  </a:lnTo>
                  <a:lnTo>
                    <a:pt x="495" y="6936"/>
                  </a:lnTo>
                  <a:lnTo>
                    <a:pt x="443" y="7066"/>
                  </a:lnTo>
                  <a:lnTo>
                    <a:pt x="417" y="7210"/>
                  </a:lnTo>
                  <a:lnTo>
                    <a:pt x="391" y="7353"/>
                  </a:lnTo>
                  <a:lnTo>
                    <a:pt x="404" y="7497"/>
                  </a:lnTo>
                  <a:lnTo>
                    <a:pt x="430" y="7627"/>
                  </a:lnTo>
                  <a:lnTo>
                    <a:pt x="469" y="7757"/>
                  </a:lnTo>
                  <a:lnTo>
                    <a:pt x="495" y="7627"/>
                  </a:lnTo>
                  <a:lnTo>
                    <a:pt x="522" y="7510"/>
                  </a:lnTo>
                  <a:lnTo>
                    <a:pt x="574" y="7392"/>
                  </a:lnTo>
                  <a:lnTo>
                    <a:pt x="626" y="7288"/>
                  </a:lnTo>
                  <a:lnTo>
                    <a:pt x="704" y="7184"/>
                  </a:lnTo>
                  <a:lnTo>
                    <a:pt x="782" y="7093"/>
                  </a:lnTo>
                  <a:lnTo>
                    <a:pt x="939" y="6910"/>
                  </a:lnTo>
                  <a:lnTo>
                    <a:pt x="1121" y="6727"/>
                  </a:lnTo>
                  <a:lnTo>
                    <a:pt x="1304" y="6532"/>
                  </a:lnTo>
                  <a:lnTo>
                    <a:pt x="1395" y="6428"/>
                  </a:lnTo>
                  <a:lnTo>
                    <a:pt x="1486" y="6310"/>
                  </a:lnTo>
                  <a:lnTo>
                    <a:pt x="1564" y="6193"/>
                  </a:lnTo>
                  <a:lnTo>
                    <a:pt x="1643" y="6063"/>
                  </a:lnTo>
                  <a:lnTo>
                    <a:pt x="1721" y="5919"/>
                  </a:lnTo>
                  <a:lnTo>
                    <a:pt x="1773" y="5789"/>
                  </a:lnTo>
                  <a:lnTo>
                    <a:pt x="1825" y="5645"/>
                  </a:lnTo>
                  <a:lnTo>
                    <a:pt x="1877" y="5502"/>
                  </a:lnTo>
                  <a:lnTo>
                    <a:pt x="1903" y="5359"/>
                  </a:lnTo>
                  <a:lnTo>
                    <a:pt x="1930" y="5202"/>
                  </a:lnTo>
                  <a:lnTo>
                    <a:pt x="1956" y="5059"/>
                  </a:lnTo>
                  <a:lnTo>
                    <a:pt x="1956" y="4902"/>
                  </a:lnTo>
                  <a:lnTo>
                    <a:pt x="1956" y="4746"/>
                  </a:lnTo>
                  <a:lnTo>
                    <a:pt x="1943" y="4602"/>
                  </a:lnTo>
                  <a:lnTo>
                    <a:pt x="1930" y="4446"/>
                  </a:lnTo>
                  <a:lnTo>
                    <a:pt x="1903" y="4290"/>
                  </a:lnTo>
                  <a:lnTo>
                    <a:pt x="1864" y="4146"/>
                  </a:lnTo>
                  <a:lnTo>
                    <a:pt x="1812" y="3990"/>
                  </a:lnTo>
                  <a:lnTo>
                    <a:pt x="1760" y="3846"/>
                  </a:lnTo>
                  <a:lnTo>
                    <a:pt x="1695" y="3703"/>
                  </a:lnTo>
                  <a:lnTo>
                    <a:pt x="1551" y="3455"/>
                  </a:lnTo>
                  <a:lnTo>
                    <a:pt x="1395" y="3220"/>
                  </a:lnTo>
                  <a:lnTo>
                    <a:pt x="1095" y="2803"/>
                  </a:lnTo>
                  <a:lnTo>
                    <a:pt x="978" y="2608"/>
                  </a:lnTo>
                  <a:lnTo>
                    <a:pt x="874" y="2412"/>
                  </a:lnTo>
                  <a:lnTo>
                    <a:pt x="769" y="2190"/>
                  </a:lnTo>
                  <a:lnTo>
                    <a:pt x="691" y="1982"/>
                  </a:lnTo>
                  <a:lnTo>
                    <a:pt x="613" y="1747"/>
                  </a:lnTo>
                  <a:lnTo>
                    <a:pt x="561" y="1513"/>
                  </a:lnTo>
                  <a:lnTo>
                    <a:pt x="508" y="1278"/>
                  </a:lnTo>
                  <a:lnTo>
                    <a:pt x="482" y="1030"/>
                  </a:lnTo>
                  <a:lnTo>
                    <a:pt x="469" y="782"/>
                  </a:lnTo>
                  <a:lnTo>
                    <a:pt x="469" y="522"/>
                  </a:lnTo>
                  <a:lnTo>
                    <a:pt x="482" y="261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06;p15">
              <a:extLst>
                <a:ext uri="{FF2B5EF4-FFF2-40B4-BE49-F238E27FC236}">
                  <a16:creationId xmlns:a16="http://schemas.microsoft.com/office/drawing/2014/main" id="{6C29A20C-55C3-BEEF-6E57-03FBE9F054D3}"/>
                </a:ext>
              </a:extLst>
            </p:cNvPr>
            <p:cNvSpPr/>
            <p:nvPr/>
          </p:nvSpPr>
          <p:spPr>
            <a:xfrm>
              <a:off x="4082275" y="4142432"/>
              <a:ext cx="67574" cy="158789"/>
            </a:xfrm>
            <a:custGeom>
              <a:avLst/>
              <a:gdLst/>
              <a:ahLst/>
              <a:cxnLst/>
              <a:rect l="l" t="t" r="r" b="b"/>
              <a:pathLst>
                <a:path w="7263" h="17067" extrusionOk="0">
                  <a:moveTo>
                    <a:pt x="3638" y="1"/>
                  </a:move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3638" y="1"/>
                  </a:lnTo>
                  <a:close/>
                </a:path>
              </a:pathLst>
            </a:custGeom>
            <a:solidFill>
              <a:srgbClr val="F6F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07;p15">
              <a:extLst>
                <a:ext uri="{FF2B5EF4-FFF2-40B4-BE49-F238E27FC236}">
                  <a16:creationId xmlns:a16="http://schemas.microsoft.com/office/drawing/2014/main" id="{83644D06-A15F-7DDD-372A-F57B7B82F0E1}"/>
                </a:ext>
              </a:extLst>
            </p:cNvPr>
            <p:cNvSpPr/>
            <p:nvPr/>
          </p:nvSpPr>
          <p:spPr>
            <a:xfrm>
              <a:off x="4082275" y="4142432"/>
              <a:ext cx="67574" cy="158789"/>
            </a:xfrm>
            <a:custGeom>
              <a:avLst/>
              <a:gdLst/>
              <a:ahLst/>
              <a:cxnLst/>
              <a:rect l="l" t="t" r="r" b="b"/>
              <a:pathLst>
                <a:path w="7263" h="17067" fill="none" extrusionOk="0">
                  <a:moveTo>
                    <a:pt x="3638" y="1"/>
                  </a:moveTo>
                  <a:lnTo>
                    <a:pt x="3638" y="1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7132" y="14"/>
                  </a:lnTo>
                  <a:lnTo>
                    <a:pt x="36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08;p15">
              <a:extLst>
                <a:ext uri="{FF2B5EF4-FFF2-40B4-BE49-F238E27FC236}">
                  <a16:creationId xmlns:a16="http://schemas.microsoft.com/office/drawing/2014/main" id="{FDC24A2B-01BC-4AA4-790C-C62E205A5B97}"/>
                </a:ext>
              </a:extLst>
            </p:cNvPr>
            <p:cNvSpPr/>
            <p:nvPr/>
          </p:nvSpPr>
          <p:spPr>
            <a:xfrm>
              <a:off x="4086890" y="4179554"/>
              <a:ext cx="58959" cy="41365"/>
            </a:xfrm>
            <a:custGeom>
              <a:avLst/>
              <a:gdLst/>
              <a:ahLst/>
              <a:cxnLst/>
              <a:rect l="l" t="t" r="r" b="b"/>
              <a:pathLst>
                <a:path w="6337" h="4446" extrusionOk="0">
                  <a:moveTo>
                    <a:pt x="0" y="0"/>
                  </a:moveTo>
                  <a:lnTo>
                    <a:pt x="0" y="2060"/>
                  </a:lnTo>
                  <a:lnTo>
                    <a:pt x="13" y="2295"/>
                  </a:lnTo>
                  <a:lnTo>
                    <a:pt x="39" y="2542"/>
                  </a:lnTo>
                  <a:lnTo>
                    <a:pt x="105" y="2764"/>
                  </a:lnTo>
                  <a:lnTo>
                    <a:pt x="183" y="2986"/>
                  </a:lnTo>
                  <a:lnTo>
                    <a:pt x="287" y="3194"/>
                  </a:lnTo>
                  <a:lnTo>
                    <a:pt x="405" y="3390"/>
                  </a:lnTo>
                  <a:lnTo>
                    <a:pt x="548" y="3572"/>
                  </a:lnTo>
                  <a:lnTo>
                    <a:pt x="691" y="3742"/>
                  </a:lnTo>
                  <a:lnTo>
                    <a:pt x="861" y="3898"/>
                  </a:lnTo>
                  <a:lnTo>
                    <a:pt x="1056" y="4042"/>
                  </a:lnTo>
                  <a:lnTo>
                    <a:pt x="1252" y="4159"/>
                  </a:lnTo>
                  <a:lnTo>
                    <a:pt x="1461" y="4250"/>
                  </a:lnTo>
                  <a:lnTo>
                    <a:pt x="1669" y="4342"/>
                  </a:lnTo>
                  <a:lnTo>
                    <a:pt x="1904" y="4394"/>
                  </a:lnTo>
                  <a:lnTo>
                    <a:pt x="2139" y="4433"/>
                  </a:lnTo>
                  <a:lnTo>
                    <a:pt x="2386" y="4446"/>
                  </a:lnTo>
                  <a:lnTo>
                    <a:pt x="3938" y="4446"/>
                  </a:lnTo>
                  <a:lnTo>
                    <a:pt x="4185" y="4433"/>
                  </a:lnTo>
                  <a:lnTo>
                    <a:pt x="4420" y="4394"/>
                  </a:lnTo>
                  <a:lnTo>
                    <a:pt x="4655" y="4342"/>
                  </a:lnTo>
                  <a:lnTo>
                    <a:pt x="4876" y="4250"/>
                  </a:lnTo>
                  <a:lnTo>
                    <a:pt x="5085" y="4159"/>
                  </a:lnTo>
                  <a:lnTo>
                    <a:pt x="5281" y="4042"/>
                  </a:lnTo>
                  <a:lnTo>
                    <a:pt x="5463" y="3898"/>
                  </a:lnTo>
                  <a:lnTo>
                    <a:pt x="5633" y="3742"/>
                  </a:lnTo>
                  <a:lnTo>
                    <a:pt x="5789" y="3572"/>
                  </a:lnTo>
                  <a:lnTo>
                    <a:pt x="5919" y="3390"/>
                  </a:lnTo>
                  <a:lnTo>
                    <a:pt x="6050" y="3194"/>
                  </a:lnTo>
                  <a:lnTo>
                    <a:pt x="6141" y="2986"/>
                  </a:lnTo>
                  <a:lnTo>
                    <a:pt x="6219" y="2764"/>
                  </a:lnTo>
                  <a:lnTo>
                    <a:pt x="6284" y="2542"/>
                  </a:lnTo>
                  <a:lnTo>
                    <a:pt x="6323" y="2295"/>
                  </a:lnTo>
                  <a:lnTo>
                    <a:pt x="6337" y="2060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09;p15">
              <a:extLst>
                <a:ext uri="{FF2B5EF4-FFF2-40B4-BE49-F238E27FC236}">
                  <a16:creationId xmlns:a16="http://schemas.microsoft.com/office/drawing/2014/main" id="{30763AF6-51EA-CBF2-031D-A14BE28E0974}"/>
                </a:ext>
              </a:extLst>
            </p:cNvPr>
            <p:cNvSpPr/>
            <p:nvPr/>
          </p:nvSpPr>
          <p:spPr>
            <a:xfrm>
              <a:off x="4092100" y="4189863"/>
              <a:ext cx="7052" cy="20748"/>
            </a:xfrm>
            <a:custGeom>
              <a:avLst/>
              <a:gdLst/>
              <a:ahLst/>
              <a:cxnLst/>
              <a:rect l="l" t="t" r="r" b="b"/>
              <a:pathLst>
                <a:path w="758" h="2230" extrusionOk="0">
                  <a:moveTo>
                    <a:pt x="379" y="0"/>
                  </a:moveTo>
                  <a:lnTo>
                    <a:pt x="301" y="13"/>
                  </a:lnTo>
                  <a:lnTo>
                    <a:pt x="236" y="26"/>
                  </a:lnTo>
                  <a:lnTo>
                    <a:pt x="170" y="66"/>
                  </a:lnTo>
                  <a:lnTo>
                    <a:pt x="105" y="105"/>
                  </a:lnTo>
                  <a:lnTo>
                    <a:pt x="66" y="170"/>
                  </a:lnTo>
                  <a:lnTo>
                    <a:pt x="27" y="235"/>
                  </a:lnTo>
                  <a:lnTo>
                    <a:pt x="14" y="300"/>
                  </a:lnTo>
                  <a:lnTo>
                    <a:pt x="1" y="378"/>
                  </a:lnTo>
                  <a:lnTo>
                    <a:pt x="1" y="1852"/>
                  </a:lnTo>
                  <a:lnTo>
                    <a:pt x="14" y="1930"/>
                  </a:lnTo>
                  <a:lnTo>
                    <a:pt x="27" y="1995"/>
                  </a:lnTo>
                  <a:lnTo>
                    <a:pt x="66" y="2060"/>
                  </a:lnTo>
                  <a:lnTo>
                    <a:pt x="105" y="2112"/>
                  </a:lnTo>
                  <a:lnTo>
                    <a:pt x="170" y="2165"/>
                  </a:lnTo>
                  <a:lnTo>
                    <a:pt x="236" y="2191"/>
                  </a:lnTo>
                  <a:lnTo>
                    <a:pt x="301" y="2217"/>
                  </a:lnTo>
                  <a:lnTo>
                    <a:pt x="379" y="2230"/>
                  </a:lnTo>
                  <a:lnTo>
                    <a:pt x="457" y="2217"/>
                  </a:lnTo>
                  <a:lnTo>
                    <a:pt x="522" y="2191"/>
                  </a:lnTo>
                  <a:lnTo>
                    <a:pt x="588" y="2165"/>
                  </a:lnTo>
                  <a:lnTo>
                    <a:pt x="640" y="2112"/>
                  </a:lnTo>
                  <a:lnTo>
                    <a:pt x="692" y="2060"/>
                  </a:lnTo>
                  <a:lnTo>
                    <a:pt x="718" y="1995"/>
                  </a:lnTo>
                  <a:lnTo>
                    <a:pt x="744" y="1930"/>
                  </a:lnTo>
                  <a:lnTo>
                    <a:pt x="757" y="1852"/>
                  </a:lnTo>
                  <a:lnTo>
                    <a:pt x="757" y="378"/>
                  </a:lnTo>
                  <a:lnTo>
                    <a:pt x="744" y="300"/>
                  </a:lnTo>
                  <a:lnTo>
                    <a:pt x="718" y="235"/>
                  </a:lnTo>
                  <a:lnTo>
                    <a:pt x="692" y="170"/>
                  </a:lnTo>
                  <a:lnTo>
                    <a:pt x="640" y="105"/>
                  </a:lnTo>
                  <a:lnTo>
                    <a:pt x="588" y="66"/>
                  </a:lnTo>
                  <a:lnTo>
                    <a:pt x="522" y="26"/>
                  </a:lnTo>
                  <a:lnTo>
                    <a:pt x="457" y="1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8" name="Accolade fermante 87">
            <a:extLst>
              <a:ext uri="{FF2B5EF4-FFF2-40B4-BE49-F238E27FC236}">
                <a16:creationId xmlns:a16="http://schemas.microsoft.com/office/drawing/2014/main" id="{746D6A74-1A86-AD52-F00A-A43C0D7CDF50}"/>
              </a:ext>
            </a:extLst>
          </p:cNvPr>
          <p:cNvSpPr/>
          <p:nvPr/>
        </p:nvSpPr>
        <p:spPr>
          <a:xfrm rot="5400000">
            <a:off x="9735727" y="2936658"/>
            <a:ext cx="796347" cy="2584097"/>
          </a:xfrm>
          <a:prstGeom prst="rightBrace">
            <a:avLst>
              <a:gd name="adj1" fmla="val 24364"/>
              <a:gd name="adj2" fmla="val 48092"/>
            </a:avLst>
          </a:prstGeom>
          <a:ln w="38100">
            <a:solidFill>
              <a:srgbClr val="9777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 dirty="0">
              <a:highlight>
                <a:srgbClr val="FFFF00"/>
              </a:highlight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F3394D0-1832-5BEF-C210-F0B61FE88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2561" y="5158005"/>
            <a:ext cx="1056116" cy="1056116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A81DD31-2F26-B60F-57FF-DA49043D251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314" y="3020522"/>
            <a:ext cx="1114445" cy="1114445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DAD8BB58-06A8-32B1-81AA-840783793DE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3667" y="3008822"/>
            <a:ext cx="1114445" cy="1114445"/>
          </a:xfrm>
          <a:prstGeom prst="rect">
            <a:avLst/>
          </a:prstGeom>
        </p:spPr>
      </p:pic>
      <p:pic>
        <p:nvPicPr>
          <p:cNvPr id="91" name="Graphique 90">
            <a:extLst>
              <a:ext uri="{FF2B5EF4-FFF2-40B4-BE49-F238E27FC236}">
                <a16:creationId xmlns:a16="http://schemas.microsoft.com/office/drawing/2014/main" id="{D7D329DF-A130-0BBA-2D23-631335B78D0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6678" y="3480481"/>
            <a:ext cx="1114445" cy="455131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0DCCB6E9-B5AD-5A47-03AB-2130582DAFC0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 – Analyse exploratoire</a:t>
            </a:r>
          </a:p>
        </p:txBody>
      </p:sp>
    </p:spTree>
    <p:extLst>
      <p:ext uri="{BB962C8B-B14F-4D97-AF65-F5344CB8AC3E}">
        <p14:creationId xmlns:p14="http://schemas.microsoft.com/office/powerpoint/2010/main" val="317888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43743975-8FF9-0F84-3F53-492C5C1C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8281" y="1801057"/>
            <a:ext cx="1670424" cy="1670424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D11FDA9-1F41-8B32-C60C-BEE3420A3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788" y="1810057"/>
            <a:ext cx="1670424" cy="16704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DF4D309-E620-7257-28C9-9CEC2E398DD9}"/>
              </a:ext>
            </a:extLst>
          </p:cNvPr>
          <p:cNvSpPr txBox="1"/>
          <p:nvPr/>
        </p:nvSpPr>
        <p:spPr>
          <a:xfrm>
            <a:off x="257153" y="3579058"/>
            <a:ext cx="3472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yelp_academic_dataset_business.json</a:t>
            </a:r>
            <a:endParaRPr lang="fr-FR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0D2C5D-A7E5-9536-9C23-CA3AA0244FFD}"/>
              </a:ext>
            </a:extLst>
          </p:cNvPr>
          <p:cNvSpPr txBox="1"/>
          <p:nvPr/>
        </p:nvSpPr>
        <p:spPr>
          <a:xfrm>
            <a:off x="4428663" y="3597058"/>
            <a:ext cx="3249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yelp_academic_dataset_review.json</a:t>
            </a:r>
            <a:endParaRPr lang="fr-FR" sz="1400" dirty="0"/>
          </a:p>
        </p:txBody>
      </p:sp>
      <p:pic>
        <p:nvPicPr>
          <p:cNvPr id="19" name="Graphique 18">
            <a:extLst>
              <a:ext uri="{FF2B5EF4-FFF2-40B4-BE49-F238E27FC236}">
                <a16:creationId xmlns:a16="http://schemas.microsoft.com/office/drawing/2014/main" id="{794E51E4-347B-3C5D-5053-E879DAF63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3295" y="1801057"/>
            <a:ext cx="1670424" cy="167042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EE9AE47-DF0A-F31C-F52A-63EFC935864B}"/>
              </a:ext>
            </a:extLst>
          </p:cNvPr>
          <p:cNvSpPr txBox="1"/>
          <p:nvPr/>
        </p:nvSpPr>
        <p:spPr>
          <a:xfrm>
            <a:off x="9549125" y="3569622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>
                <a:solidFill>
                  <a:srgbClr val="000000"/>
                </a:solidFill>
                <a:latin typeface="Helvetica Neue"/>
              </a:rPr>
              <a:t>Photo.json</a:t>
            </a:r>
            <a:endParaRPr lang="fr-FR" sz="1400" dirty="0"/>
          </a:p>
        </p:txBody>
      </p: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67A6F00D-2C8D-B9D4-2E70-41DFD74A3B80}"/>
              </a:ext>
            </a:extLst>
          </p:cNvPr>
          <p:cNvSpPr/>
          <p:nvPr/>
        </p:nvSpPr>
        <p:spPr>
          <a:xfrm rot="5400000">
            <a:off x="3612072" y="486329"/>
            <a:ext cx="796347" cy="7506188"/>
          </a:xfrm>
          <a:prstGeom prst="rightBrace">
            <a:avLst>
              <a:gd name="adj1" fmla="val 24364"/>
              <a:gd name="adj2" fmla="val 48092"/>
            </a:avLst>
          </a:prstGeom>
          <a:ln w="38100">
            <a:solidFill>
              <a:srgbClr val="9777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 dirty="0">
              <a:highlight>
                <a:srgbClr val="FFFF00"/>
              </a:highlight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ABE4B2B-5F3B-5169-A5AE-418339B44CA6}"/>
              </a:ext>
            </a:extLst>
          </p:cNvPr>
          <p:cNvGrpSpPr/>
          <p:nvPr/>
        </p:nvGrpSpPr>
        <p:grpSpPr>
          <a:xfrm>
            <a:off x="2408619" y="8186465"/>
            <a:ext cx="920173" cy="861040"/>
            <a:chOff x="848919" y="3009415"/>
            <a:chExt cx="690130" cy="645780"/>
          </a:xfrm>
        </p:grpSpPr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177E9E30-1D01-B548-4E56-E86D3C7AE302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B9BDBA92-5D53-8614-0D2E-6B2CD57EE91B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D2D64A6F-9F72-ADDA-FA35-219FDCA90248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E59BFC4-886C-2A38-FC79-38CFD657F447}"/>
              </a:ext>
            </a:extLst>
          </p:cNvPr>
          <p:cNvGrpSpPr/>
          <p:nvPr/>
        </p:nvGrpSpPr>
        <p:grpSpPr>
          <a:xfrm>
            <a:off x="4941810" y="7722765"/>
            <a:ext cx="1978932" cy="1577853"/>
            <a:chOff x="3321497" y="3911119"/>
            <a:chExt cx="1251437" cy="997803"/>
          </a:xfrm>
        </p:grpSpPr>
        <p:sp>
          <p:nvSpPr>
            <p:cNvPr id="26" name="Google Shape;49;p15">
              <a:extLst>
                <a:ext uri="{FF2B5EF4-FFF2-40B4-BE49-F238E27FC236}">
                  <a16:creationId xmlns:a16="http://schemas.microsoft.com/office/drawing/2014/main" id="{8554ABBE-206F-B54D-58D2-B2F4A17FA154}"/>
                </a:ext>
              </a:extLst>
            </p:cNvPr>
            <p:cNvSpPr/>
            <p:nvPr/>
          </p:nvSpPr>
          <p:spPr>
            <a:xfrm>
              <a:off x="3344301" y="4818674"/>
              <a:ext cx="1205829" cy="90248"/>
            </a:xfrm>
            <a:custGeom>
              <a:avLst/>
              <a:gdLst/>
              <a:ahLst/>
              <a:cxnLst/>
              <a:rect l="l" t="t" r="r" b="b"/>
              <a:pathLst>
                <a:path w="129605" h="9700" extrusionOk="0">
                  <a:moveTo>
                    <a:pt x="61472" y="0"/>
                  </a:move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50;p15">
              <a:extLst>
                <a:ext uri="{FF2B5EF4-FFF2-40B4-BE49-F238E27FC236}">
                  <a16:creationId xmlns:a16="http://schemas.microsoft.com/office/drawing/2014/main" id="{2C972B83-26B1-2D0D-DF3A-F33EA92165E4}"/>
                </a:ext>
              </a:extLst>
            </p:cNvPr>
            <p:cNvSpPr/>
            <p:nvPr/>
          </p:nvSpPr>
          <p:spPr>
            <a:xfrm>
              <a:off x="3344301" y="4818674"/>
              <a:ext cx="1205829" cy="90248"/>
            </a:xfrm>
            <a:custGeom>
              <a:avLst/>
              <a:gdLst/>
              <a:ahLst/>
              <a:cxnLst/>
              <a:rect l="l" t="t" r="r" b="b"/>
              <a:pathLst>
                <a:path w="129605" h="9700" fill="none" extrusionOk="0">
                  <a:moveTo>
                    <a:pt x="64796" y="0"/>
                  </a:moveTo>
                  <a:lnTo>
                    <a:pt x="64796" y="0"/>
                  </a:lnTo>
                  <a:lnTo>
                    <a:pt x="61472" y="0"/>
                  </a:ln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lnTo>
                    <a:pt x="64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51;p15">
              <a:extLst>
                <a:ext uri="{FF2B5EF4-FFF2-40B4-BE49-F238E27FC236}">
                  <a16:creationId xmlns:a16="http://schemas.microsoft.com/office/drawing/2014/main" id="{EA366F07-DFF6-0437-2029-F76E8EC48EDD}"/>
                </a:ext>
              </a:extLst>
            </p:cNvPr>
            <p:cNvSpPr/>
            <p:nvPr/>
          </p:nvSpPr>
          <p:spPr>
            <a:xfrm>
              <a:off x="3378511" y="4147288"/>
              <a:ext cx="206211" cy="460700"/>
            </a:xfrm>
            <a:custGeom>
              <a:avLst/>
              <a:gdLst/>
              <a:ahLst/>
              <a:cxnLst/>
              <a:rect l="l" t="t" r="r" b="b"/>
              <a:pathLst>
                <a:path w="22164" h="49517" extrusionOk="0">
                  <a:moveTo>
                    <a:pt x="15671" y="0"/>
                  </a:moveTo>
                  <a:lnTo>
                    <a:pt x="15476" y="13"/>
                  </a:lnTo>
                  <a:lnTo>
                    <a:pt x="0" y="13"/>
                  </a:lnTo>
                  <a:lnTo>
                    <a:pt x="4954" y="45801"/>
                  </a:lnTo>
                  <a:lnTo>
                    <a:pt x="5698" y="45996"/>
                  </a:lnTo>
                  <a:lnTo>
                    <a:pt x="7666" y="46505"/>
                  </a:lnTo>
                  <a:lnTo>
                    <a:pt x="10430" y="47209"/>
                  </a:lnTo>
                  <a:lnTo>
                    <a:pt x="11982" y="47587"/>
                  </a:lnTo>
                  <a:lnTo>
                    <a:pt x="13598" y="47978"/>
                  </a:lnTo>
                  <a:lnTo>
                    <a:pt x="15202" y="48343"/>
                  </a:lnTo>
                  <a:lnTo>
                    <a:pt x="16766" y="48695"/>
                  </a:lnTo>
                  <a:lnTo>
                    <a:pt x="18213" y="48995"/>
                  </a:lnTo>
                  <a:lnTo>
                    <a:pt x="18891" y="49125"/>
                  </a:lnTo>
                  <a:lnTo>
                    <a:pt x="19517" y="49242"/>
                  </a:lnTo>
                  <a:lnTo>
                    <a:pt x="20091" y="49347"/>
                  </a:lnTo>
                  <a:lnTo>
                    <a:pt x="20612" y="49425"/>
                  </a:lnTo>
                  <a:lnTo>
                    <a:pt x="21069" y="49477"/>
                  </a:lnTo>
                  <a:lnTo>
                    <a:pt x="21447" y="49503"/>
                  </a:lnTo>
                  <a:lnTo>
                    <a:pt x="21760" y="49516"/>
                  </a:lnTo>
                  <a:lnTo>
                    <a:pt x="21877" y="49503"/>
                  </a:lnTo>
                  <a:lnTo>
                    <a:pt x="21981" y="49490"/>
                  </a:lnTo>
                  <a:lnTo>
                    <a:pt x="22059" y="49464"/>
                  </a:lnTo>
                  <a:lnTo>
                    <a:pt x="22125" y="49438"/>
                  </a:lnTo>
                  <a:lnTo>
                    <a:pt x="22151" y="49399"/>
                  </a:lnTo>
                  <a:lnTo>
                    <a:pt x="22164" y="49360"/>
                  </a:lnTo>
                  <a:lnTo>
                    <a:pt x="17575" y="1747"/>
                  </a:lnTo>
                  <a:lnTo>
                    <a:pt x="17549" y="1552"/>
                  </a:lnTo>
                  <a:lnTo>
                    <a:pt x="17496" y="1356"/>
                  </a:lnTo>
                  <a:lnTo>
                    <a:pt x="17431" y="1187"/>
                  </a:lnTo>
                  <a:lnTo>
                    <a:pt x="17353" y="1017"/>
                  </a:lnTo>
                  <a:lnTo>
                    <a:pt x="17249" y="848"/>
                  </a:lnTo>
                  <a:lnTo>
                    <a:pt x="17144" y="704"/>
                  </a:lnTo>
                  <a:lnTo>
                    <a:pt x="17014" y="574"/>
                  </a:lnTo>
                  <a:lnTo>
                    <a:pt x="16884" y="443"/>
                  </a:lnTo>
                  <a:lnTo>
                    <a:pt x="16727" y="339"/>
                  </a:lnTo>
                  <a:lnTo>
                    <a:pt x="16571" y="235"/>
                  </a:lnTo>
                  <a:lnTo>
                    <a:pt x="16401" y="157"/>
                  </a:lnTo>
                  <a:lnTo>
                    <a:pt x="16232" y="91"/>
                  </a:lnTo>
                  <a:lnTo>
                    <a:pt x="16049" y="39"/>
                  </a:lnTo>
                  <a:lnTo>
                    <a:pt x="15867" y="13"/>
                  </a:lnTo>
                  <a:lnTo>
                    <a:pt x="15671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52;p15">
              <a:extLst>
                <a:ext uri="{FF2B5EF4-FFF2-40B4-BE49-F238E27FC236}">
                  <a16:creationId xmlns:a16="http://schemas.microsoft.com/office/drawing/2014/main" id="{102AE337-2A2C-580B-8701-F7E320E19882}"/>
                </a:ext>
              </a:extLst>
            </p:cNvPr>
            <p:cNvSpPr/>
            <p:nvPr/>
          </p:nvSpPr>
          <p:spPr>
            <a:xfrm>
              <a:off x="3423030" y="4530468"/>
              <a:ext cx="400532" cy="91345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29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3"/>
                  </a:lnTo>
                  <a:lnTo>
                    <a:pt x="587" y="926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3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39" y="6780"/>
                  </a:lnTo>
                  <a:lnTo>
                    <a:pt x="78" y="6949"/>
                  </a:lnTo>
                  <a:lnTo>
                    <a:pt x="117" y="7119"/>
                  </a:lnTo>
                  <a:lnTo>
                    <a:pt x="169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30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1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3" y="8879"/>
                  </a:lnTo>
                  <a:lnTo>
                    <a:pt x="1304" y="8996"/>
                  </a:lnTo>
                  <a:lnTo>
                    <a:pt x="1447" y="9100"/>
                  </a:lnTo>
                  <a:lnTo>
                    <a:pt x="1578" y="9205"/>
                  </a:lnTo>
                  <a:lnTo>
                    <a:pt x="1734" y="9296"/>
                  </a:lnTo>
                  <a:lnTo>
                    <a:pt x="1877" y="9374"/>
                  </a:lnTo>
                  <a:lnTo>
                    <a:pt x="2034" y="9452"/>
                  </a:lnTo>
                  <a:lnTo>
                    <a:pt x="2190" y="9531"/>
                  </a:lnTo>
                  <a:lnTo>
                    <a:pt x="2360" y="9596"/>
                  </a:lnTo>
                  <a:lnTo>
                    <a:pt x="2516" y="9648"/>
                  </a:lnTo>
                  <a:lnTo>
                    <a:pt x="2686" y="9700"/>
                  </a:lnTo>
                  <a:lnTo>
                    <a:pt x="2868" y="9739"/>
                  </a:lnTo>
                  <a:lnTo>
                    <a:pt x="3038" y="9765"/>
                  </a:lnTo>
                  <a:lnTo>
                    <a:pt x="3220" y="9791"/>
                  </a:lnTo>
                  <a:lnTo>
                    <a:pt x="3403" y="9804"/>
                  </a:lnTo>
                  <a:lnTo>
                    <a:pt x="3585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4" y="9739"/>
                  </a:lnTo>
                  <a:lnTo>
                    <a:pt x="40364" y="9700"/>
                  </a:lnTo>
                  <a:lnTo>
                    <a:pt x="40533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5" y="9452"/>
                  </a:lnTo>
                  <a:lnTo>
                    <a:pt x="41172" y="9374"/>
                  </a:lnTo>
                  <a:lnTo>
                    <a:pt x="41328" y="9296"/>
                  </a:lnTo>
                  <a:lnTo>
                    <a:pt x="41472" y="9205"/>
                  </a:lnTo>
                  <a:lnTo>
                    <a:pt x="41615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6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32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7" y="7784"/>
                  </a:lnTo>
                  <a:lnTo>
                    <a:pt x="42762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71" y="6949"/>
                  </a:lnTo>
                  <a:lnTo>
                    <a:pt x="43010" y="6780"/>
                  </a:lnTo>
                  <a:lnTo>
                    <a:pt x="43036" y="6597"/>
                  </a:lnTo>
                  <a:lnTo>
                    <a:pt x="43049" y="6415"/>
                  </a:lnTo>
                  <a:lnTo>
                    <a:pt x="43049" y="6232"/>
                  </a:lnTo>
                  <a:lnTo>
                    <a:pt x="43049" y="2530"/>
                  </a:lnTo>
                  <a:lnTo>
                    <a:pt x="43036" y="2269"/>
                  </a:lnTo>
                  <a:lnTo>
                    <a:pt x="42997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49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6" y="743"/>
                  </a:lnTo>
                  <a:lnTo>
                    <a:pt x="42124" y="574"/>
                  </a:lnTo>
                  <a:lnTo>
                    <a:pt x="41941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6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53;p15">
              <a:extLst>
                <a:ext uri="{FF2B5EF4-FFF2-40B4-BE49-F238E27FC236}">
                  <a16:creationId xmlns:a16="http://schemas.microsoft.com/office/drawing/2014/main" id="{9D8A8344-A27E-5038-00F6-1383E02BB597}"/>
                </a:ext>
              </a:extLst>
            </p:cNvPr>
            <p:cNvSpPr/>
            <p:nvPr/>
          </p:nvSpPr>
          <p:spPr>
            <a:xfrm>
              <a:off x="3522368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196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196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4" y="9374"/>
                  </a:lnTo>
                  <a:lnTo>
                    <a:pt x="31447" y="9231"/>
                  </a:lnTo>
                  <a:lnTo>
                    <a:pt x="31629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29" y="744"/>
                  </a:lnTo>
                  <a:lnTo>
                    <a:pt x="31447" y="574"/>
                  </a:lnTo>
                  <a:lnTo>
                    <a:pt x="31264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54;p15">
              <a:extLst>
                <a:ext uri="{FF2B5EF4-FFF2-40B4-BE49-F238E27FC236}">
                  <a16:creationId xmlns:a16="http://schemas.microsoft.com/office/drawing/2014/main" id="{345F2479-8032-3450-A471-4C5DEE929F24}"/>
                </a:ext>
              </a:extLst>
            </p:cNvPr>
            <p:cNvSpPr/>
            <p:nvPr/>
          </p:nvSpPr>
          <p:spPr>
            <a:xfrm>
              <a:off x="3525038" y="4628596"/>
              <a:ext cx="70114" cy="234476"/>
            </a:xfrm>
            <a:custGeom>
              <a:avLst/>
              <a:gdLst/>
              <a:ahLst/>
              <a:cxnLst/>
              <a:rect l="l" t="t" r="r" b="b"/>
              <a:pathLst>
                <a:path w="7536" h="25202" extrusionOk="0">
                  <a:moveTo>
                    <a:pt x="3116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55;p15">
              <a:extLst>
                <a:ext uri="{FF2B5EF4-FFF2-40B4-BE49-F238E27FC236}">
                  <a16:creationId xmlns:a16="http://schemas.microsoft.com/office/drawing/2014/main" id="{8E548E7B-41F4-7AFF-26E0-65A8A3AD0E9B}"/>
                </a:ext>
              </a:extLst>
            </p:cNvPr>
            <p:cNvSpPr/>
            <p:nvPr/>
          </p:nvSpPr>
          <p:spPr>
            <a:xfrm>
              <a:off x="3751010" y="4628596"/>
              <a:ext cx="43198" cy="234476"/>
            </a:xfrm>
            <a:custGeom>
              <a:avLst/>
              <a:gdLst/>
              <a:ahLst/>
              <a:cxnLst/>
              <a:rect l="l" t="t" r="r" b="b"/>
              <a:pathLst>
                <a:path w="4643" h="25202" extrusionOk="0">
                  <a:moveTo>
                    <a:pt x="1" y="1"/>
                  </a:moveTo>
                  <a:lnTo>
                    <a:pt x="2243" y="25202"/>
                  </a:lnTo>
                  <a:lnTo>
                    <a:pt x="4642" y="25202"/>
                  </a:lnTo>
                  <a:lnTo>
                    <a:pt x="4421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56;p15">
              <a:extLst>
                <a:ext uri="{FF2B5EF4-FFF2-40B4-BE49-F238E27FC236}">
                  <a16:creationId xmlns:a16="http://schemas.microsoft.com/office/drawing/2014/main" id="{093F962E-76C3-E272-851A-D8D9706DE5DF}"/>
                </a:ext>
              </a:extLst>
            </p:cNvPr>
            <p:cNvSpPr/>
            <p:nvPr/>
          </p:nvSpPr>
          <p:spPr>
            <a:xfrm>
              <a:off x="3552810" y="4628596"/>
              <a:ext cx="242366" cy="18812"/>
            </a:xfrm>
            <a:custGeom>
              <a:avLst/>
              <a:gdLst/>
              <a:ahLst/>
              <a:cxnLst/>
              <a:rect l="l" t="t" r="r" b="b"/>
              <a:pathLst>
                <a:path w="26050" h="2022" extrusionOk="0">
                  <a:moveTo>
                    <a:pt x="1" y="1"/>
                  </a:moveTo>
                  <a:lnTo>
                    <a:pt x="1" y="2021"/>
                  </a:lnTo>
                  <a:lnTo>
                    <a:pt x="26050" y="2021"/>
                  </a:lnTo>
                  <a:lnTo>
                    <a:pt x="2605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57;p15">
              <a:extLst>
                <a:ext uri="{FF2B5EF4-FFF2-40B4-BE49-F238E27FC236}">
                  <a16:creationId xmlns:a16="http://schemas.microsoft.com/office/drawing/2014/main" id="{F7D5D098-269A-AF91-B1BE-3CE95CC18B0A}"/>
                </a:ext>
              </a:extLst>
            </p:cNvPr>
            <p:cNvSpPr/>
            <p:nvPr/>
          </p:nvSpPr>
          <p:spPr>
            <a:xfrm>
              <a:off x="3371115" y="4537381"/>
              <a:ext cx="301185" cy="91224"/>
            </a:xfrm>
            <a:custGeom>
              <a:avLst/>
              <a:gdLst/>
              <a:ahLst/>
              <a:cxnLst/>
              <a:rect l="l" t="t" r="r" b="b"/>
              <a:pathLst>
                <a:path w="32372" h="9805" extrusionOk="0">
                  <a:moveTo>
                    <a:pt x="2529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4"/>
                  </a:lnTo>
                  <a:lnTo>
                    <a:pt x="587" y="913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4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2" y="7797"/>
                  </a:lnTo>
                  <a:lnTo>
                    <a:pt x="117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0" y="8696"/>
                  </a:lnTo>
                  <a:lnTo>
                    <a:pt x="587" y="8892"/>
                  </a:lnTo>
                  <a:lnTo>
                    <a:pt x="743" y="9075"/>
                  </a:lnTo>
                  <a:lnTo>
                    <a:pt x="926" y="9231"/>
                  </a:lnTo>
                  <a:lnTo>
                    <a:pt x="1121" y="9374"/>
                  </a:lnTo>
                  <a:lnTo>
                    <a:pt x="1330" y="9505"/>
                  </a:lnTo>
                  <a:lnTo>
                    <a:pt x="1551" y="9609"/>
                  </a:lnTo>
                  <a:lnTo>
                    <a:pt x="1786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29" y="9805"/>
                  </a:lnTo>
                  <a:lnTo>
                    <a:pt x="29843" y="9805"/>
                  </a:lnTo>
                  <a:lnTo>
                    <a:pt x="30103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3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59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6" y="8266"/>
                  </a:lnTo>
                  <a:lnTo>
                    <a:pt x="32254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4" y="1774"/>
                  </a:lnTo>
                  <a:lnTo>
                    <a:pt x="32176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59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3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3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58;p15">
              <a:extLst>
                <a:ext uri="{FF2B5EF4-FFF2-40B4-BE49-F238E27FC236}">
                  <a16:creationId xmlns:a16="http://schemas.microsoft.com/office/drawing/2014/main" id="{9A66EE1B-FB98-9F03-49ED-01FB9C7D5ED3}"/>
                </a:ext>
              </a:extLst>
            </p:cNvPr>
            <p:cNvSpPr/>
            <p:nvPr/>
          </p:nvSpPr>
          <p:spPr>
            <a:xfrm>
              <a:off x="3321497" y="4147167"/>
              <a:ext cx="115852" cy="482648"/>
            </a:xfrm>
            <a:custGeom>
              <a:avLst/>
              <a:gdLst/>
              <a:ahLst/>
              <a:cxnLst/>
              <a:rect l="l" t="t" r="r" b="b"/>
              <a:pathLst>
                <a:path w="12452" h="51876" extrusionOk="0">
                  <a:moveTo>
                    <a:pt x="5972" y="0"/>
                  </a:moveTo>
                  <a:lnTo>
                    <a:pt x="1526" y="430"/>
                  </a:lnTo>
                  <a:lnTo>
                    <a:pt x="1357" y="456"/>
                  </a:lnTo>
                  <a:lnTo>
                    <a:pt x="1187" y="496"/>
                  </a:lnTo>
                  <a:lnTo>
                    <a:pt x="1031" y="561"/>
                  </a:lnTo>
                  <a:lnTo>
                    <a:pt x="887" y="626"/>
                  </a:lnTo>
                  <a:lnTo>
                    <a:pt x="744" y="717"/>
                  </a:lnTo>
                  <a:lnTo>
                    <a:pt x="614" y="809"/>
                  </a:lnTo>
                  <a:lnTo>
                    <a:pt x="496" y="913"/>
                  </a:lnTo>
                  <a:lnTo>
                    <a:pt x="379" y="1043"/>
                  </a:lnTo>
                  <a:lnTo>
                    <a:pt x="288" y="1161"/>
                  </a:lnTo>
                  <a:lnTo>
                    <a:pt x="209" y="1304"/>
                  </a:lnTo>
                  <a:lnTo>
                    <a:pt x="131" y="1447"/>
                  </a:lnTo>
                  <a:lnTo>
                    <a:pt x="79" y="1604"/>
                  </a:lnTo>
                  <a:lnTo>
                    <a:pt x="40" y="1760"/>
                  </a:lnTo>
                  <a:lnTo>
                    <a:pt x="14" y="1930"/>
                  </a:lnTo>
                  <a:lnTo>
                    <a:pt x="1" y="2099"/>
                  </a:lnTo>
                  <a:lnTo>
                    <a:pt x="14" y="2269"/>
                  </a:lnTo>
                  <a:lnTo>
                    <a:pt x="4642" y="50364"/>
                  </a:lnTo>
                  <a:lnTo>
                    <a:pt x="4668" y="50533"/>
                  </a:lnTo>
                  <a:lnTo>
                    <a:pt x="4707" y="50690"/>
                  </a:lnTo>
                  <a:lnTo>
                    <a:pt x="4759" y="50846"/>
                  </a:lnTo>
                  <a:lnTo>
                    <a:pt x="4838" y="51002"/>
                  </a:lnTo>
                  <a:lnTo>
                    <a:pt x="4916" y="51133"/>
                  </a:lnTo>
                  <a:lnTo>
                    <a:pt x="5020" y="51263"/>
                  </a:lnTo>
                  <a:lnTo>
                    <a:pt x="5124" y="51394"/>
                  </a:lnTo>
                  <a:lnTo>
                    <a:pt x="5242" y="51498"/>
                  </a:lnTo>
                  <a:lnTo>
                    <a:pt x="5372" y="51589"/>
                  </a:lnTo>
                  <a:lnTo>
                    <a:pt x="5516" y="51680"/>
                  </a:lnTo>
                  <a:lnTo>
                    <a:pt x="5659" y="51746"/>
                  </a:lnTo>
                  <a:lnTo>
                    <a:pt x="5815" y="51811"/>
                  </a:lnTo>
                  <a:lnTo>
                    <a:pt x="5972" y="51850"/>
                  </a:lnTo>
                  <a:lnTo>
                    <a:pt x="6141" y="51876"/>
                  </a:lnTo>
                  <a:lnTo>
                    <a:pt x="6480" y="51876"/>
                  </a:lnTo>
                  <a:lnTo>
                    <a:pt x="10926" y="51446"/>
                  </a:lnTo>
                  <a:lnTo>
                    <a:pt x="11096" y="51420"/>
                  </a:lnTo>
                  <a:lnTo>
                    <a:pt x="11265" y="51381"/>
                  </a:lnTo>
                  <a:lnTo>
                    <a:pt x="11421" y="51328"/>
                  </a:lnTo>
                  <a:lnTo>
                    <a:pt x="11565" y="51250"/>
                  </a:lnTo>
                  <a:lnTo>
                    <a:pt x="11708" y="51172"/>
                  </a:lnTo>
                  <a:lnTo>
                    <a:pt x="11839" y="51068"/>
                  </a:lnTo>
                  <a:lnTo>
                    <a:pt x="11956" y="50963"/>
                  </a:lnTo>
                  <a:lnTo>
                    <a:pt x="12060" y="50846"/>
                  </a:lnTo>
                  <a:lnTo>
                    <a:pt x="12165" y="50716"/>
                  </a:lnTo>
                  <a:lnTo>
                    <a:pt x="12243" y="50572"/>
                  </a:lnTo>
                  <a:lnTo>
                    <a:pt x="12321" y="50429"/>
                  </a:lnTo>
                  <a:lnTo>
                    <a:pt x="12373" y="50272"/>
                  </a:lnTo>
                  <a:lnTo>
                    <a:pt x="12412" y="50116"/>
                  </a:lnTo>
                  <a:lnTo>
                    <a:pt x="12438" y="49946"/>
                  </a:lnTo>
                  <a:lnTo>
                    <a:pt x="12451" y="49777"/>
                  </a:lnTo>
                  <a:lnTo>
                    <a:pt x="12438" y="49607"/>
                  </a:lnTo>
                  <a:lnTo>
                    <a:pt x="7810" y="1513"/>
                  </a:lnTo>
                  <a:lnTo>
                    <a:pt x="7784" y="1343"/>
                  </a:lnTo>
                  <a:lnTo>
                    <a:pt x="7745" y="1187"/>
                  </a:lnTo>
                  <a:lnTo>
                    <a:pt x="7680" y="1030"/>
                  </a:lnTo>
                  <a:lnTo>
                    <a:pt x="7615" y="874"/>
                  </a:lnTo>
                  <a:lnTo>
                    <a:pt x="7536" y="743"/>
                  </a:lnTo>
                  <a:lnTo>
                    <a:pt x="7432" y="613"/>
                  </a:lnTo>
                  <a:lnTo>
                    <a:pt x="7328" y="483"/>
                  </a:lnTo>
                  <a:lnTo>
                    <a:pt x="7197" y="378"/>
                  </a:lnTo>
                  <a:lnTo>
                    <a:pt x="7080" y="287"/>
                  </a:lnTo>
                  <a:lnTo>
                    <a:pt x="6937" y="196"/>
                  </a:lnTo>
                  <a:lnTo>
                    <a:pt x="6793" y="131"/>
                  </a:lnTo>
                  <a:lnTo>
                    <a:pt x="6637" y="65"/>
                  </a:lnTo>
                  <a:lnTo>
                    <a:pt x="6480" y="26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59;p15">
              <a:extLst>
                <a:ext uri="{FF2B5EF4-FFF2-40B4-BE49-F238E27FC236}">
                  <a16:creationId xmlns:a16="http://schemas.microsoft.com/office/drawing/2014/main" id="{B9300077-3C27-5D0C-716B-B05F61234717}"/>
                </a:ext>
              </a:extLst>
            </p:cNvPr>
            <p:cNvSpPr/>
            <p:nvPr/>
          </p:nvSpPr>
          <p:spPr>
            <a:xfrm>
              <a:off x="3373896" y="4628596"/>
              <a:ext cx="70002" cy="234476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3104" y="1"/>
                  </a:moveTo>
                  <a:lnTo>
                    <a:pt x="1" y="25202"/>
                  </a:lnTo>
                  <a:lnTo>
                    <a:pt x="2400" y="25202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60;p15">
              <a:extLst>
                <a:ext uri="{FF2B5EF4-FFF2-40B4-BE49-F238E27FC236}">
                  <a16:creationId xmlns:a16="http://schemas.microsoft.com/office/drawing/2014/main" id="{F39B1F1B-6051-7284-1053-05ACCAF6DBAD}"/>
                </a:ext>
              </a:extLst>
            </p:cNvPr>
            <p:cNvSpPr/>
            <p:nvPr/>
          </p:nvSpPr>
          <p:spPr>
            <a:xfrm>
              <a:off x="3599757" y="4628596"/>
              <a:ext cx="41132" cy="234476"/>
            </a:xfrm>
            <a:custGeom>
              <a:avLst/>
              <a:gdLst/>
              <a:ahLst/>
              <a:cxnLst/>
              <a:rect l="l" t="t" r="r" b="b"/>
              <a:pathLst>
                <a:path w="4421" h="25202" extrusionOk="0">
                  <a:moveTo>
                    <a:pt x="0" y="1"/>
                  </a:moveTo>
                  <a:lnTo>
                    <a:pt x="1995" y="25202"/>
                  </a:lnTo>
                  <a:lnTo>
                    <a:pt x="4394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61;p15">
              <a:extLst>
                <a:ext uri="{FF2B5EF4-FFF2-40B4-BE49-F238E27FC236}">
                  <a16:creationId xmlns:a16="http://schemas.microsoft.com/office/drawing/2014/main" id="{F9F31CC9-971A-6A49-9E7F-2F26D63E51DA}"/>
                </a:ext>
              </a:extLst>
            </p:cNvPr>
            <p:cNvSpPr/>
            <p:nvPr/>
          </p:nvSpPr>
          <p:spPr>
            <a:xfrm>
              <a:off x="3401557" y="4628596"/>
              <a:ext cx="241389" cy="18812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5" y="2021"/>
                  </a:lnTo>
                  <a:lnTo>
                    <a:pt x="259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62;p15">
              <a:extLst>
                <a:ext uri="{FF2B5EF4-FFF2-40B4-BE49-F238E27FC236}">
                  <a16:creationId xmlns:a16="http://schemas.microsoft.com/office/drawing/2014/main" id="{FE113F36-6EFB-8D9E-F18F-A7D3493679FC}"/>
                </a:ext>
              </a:extLst>
            </p:cNvPr>
            <p:cNvSpPr/>
            <p:nvPr/>
          </p:nvSpPr>
          <p:spPr>
            <a:xfrm>
              <a:off x="3372808" y="4537502"/>
              <a:ext cx="57628" cy="87829"/>
            </a:xfrm>
            <a:custGeom>
              <a:avLst/>
              <a:gdLst/>
              <a:ahLst/>
              <a:cxnLst/>
              <a:rect l="l" t="t" r="r" b="b"/>
              <a:pathLst>
                <a:path w="6194" h="9440" fill="none" extrusionOk="0">
                  <a:moveTo>
                    <a:pt x="6193" y="1"/>
                  </a:moveTo>
                  <a:lnTo>
                    <a:pt x="1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63;p15">
              <a:extLst>
                <a:ext uri="{FF2B5EF4-FFF2-40B4-BE49-F238E27FC236}">
                  <a16:creationId xmlns:a16="http://schemas.microsoft.com/office/drawing/2014/main" id="{448CB609-2810-9E2D-063B-F37BD17842B1}"/>
                </a:ext>
              </a:extLst>
            </p:cNvPr>
            <p:cNvSpPr/>
            <p:nvPr/>
          </p:nvSpPr>
          <p:spPr>
            <a:xfrm>
              <a:off x="4309708" y="4147288"/>
              <a:ext cx="206099" cy="460700"/>
            </a:xfrm>
            <a:custGeom>
              <a:avLst/>
              <a:gdLst/>
              <a:ahLst/>
              <a:cxnLst/>
              <a:rect l="l" t="t" r="r" b="b"/>
              <a:pathLst>
                <a:path w="22152" h="49517" extrusionOk="0">
                  <a:moveTo>
                    <a:pt x="6494" y="0"/>
                  </a:moveTo>
                  <a:lnTo>
                    <a:pt x="6298" y="13"/>
                  </a:lnTo>
                  <a:lnTo>
                    <a:pt x="6102" y="39"/>
                  </a:lnTo>
                  <a:lnTo>
                    <a:pt x="5920" y="91"/>
                  </a:lnTo>
                  <a:lnTo>
                    <a:pt x="5750" y="157"/>
                  </a:lnTo>
                  <a:lnTo>
                    <a:pt x="5581" y="235"/>
                  </a:lnTo>
                  <a:lnTo>
                    <a:pt x="5425" y="339"/>
                  </a:lnTo>
                  <a:lnTo>
                    <a:pt x="5281" y="443"/>
                  </a:lnTo>
                  <a:lnTo>
                    <a:pt x="5138" y="574"/>
                  </a:lnTo>
                  <a:lnTo>
                    <a:pt x="5020" y="704"/>
                  </a:lnTo>
                  <a:lnTo>
                    <a:pt x="4903" y="848"/>
                  </a:lnTo>
                  <a:lnTo>
                    <a:pt x="4812" y="1017"/>
                  </a:lnTo>
                  <a:lnTo>
                    <a:pt x="4720" y="1187"/>
                  </a:lnTo>
                  <a:lnTo>
                    <a:pt x="4655" y="1356"/>
                  </a:lnTo>
                  <a:lnTo>
                    <a:pt x="4616" y="1552"/>
                  </a:lnTo>
                  <a:lnTo>
                    <a:pt x="4590" y="1747"/>
                  </a:lnTo>
                  <a:lnTo>
                    <a:pt x="1" y="49360"/>
                  </a:lnTo>
                  <a:lnTo>
                    <a:pt x="1" y="49399"/>
                  </a:lnTo>
                  <a:lnTo>
                    <a:pt x="40" y="49438"/>
                  </a:lnTo>
                  <a:lnTo>
                    <a:pt x="92" y="49464"/>
                  </a:lnTo>
                  <a:lnTo>
                    <a:pt x="170" y="49490"/>
                  </a:lnTo>
                  <a:lnTo>
                    <a:pt x="275" y="49503"/>
                  </a:lnTo>
                  <a:lnTo>
                    <a:pt x="405" y="49516"/>
                  </a:lnTo>
                  <a:lnTo>
                    <a:pt x="705" y="49503"/>
                  </a:lnTo>
                  <a:lnTo>
                    <a:pt x="1096" y="49477"/>
                  </a:lnTo>
                  <a:lnTo>
                    <a:pt x="1552" y="49425"/>
                  </a:lnTo>
                  <a:lnTo>
                    <a:pt x="2061" y="49347"/>
                  </a:lnTo>
                  <a:lnTo>
                    <a:pt x="2648" y="49242"/>
                  </a:lnTo>
                  <a:lnTo>
                    <a:pt x="3273" y="49125"/>
                  </a:lnTo>
                  <a:lnTo>
                    <a:pt x="3938" y="48995"/>
                  </a:lnTo>
                  <a:lnTo>
                    <a:pt x="5398" y="48695"/>
                  </a:lnTo>
                  <a:lnTo>
                    <a:pt x="6950" y="48343"/>
                  </a:lnTo>
                  <a:lnTo>
                    <a:pt x="8553" y="47978"/>
                  </a:lnTo>
                  <a:lnTo>
                    <a:pt x="10170" y="47587"/>
                  </a:lnTo>
                  <a:lnTo>
                    <a:pt x="11735" y="47209"/>
                  </a:lnTo>
                  <a:lnTo>
                    <a:pt x="14499" y="46505"/>
                  </a:lnTo>
                  <a:lnTo>
                    <a:pt x="16454" y="45996"/>
                  </a:lnTo>
                  <a:lnTo>
                    <a:pt x="17197" y="45801"/>
                  </a:lnTo>
                  <a:lnTo>
                    <a:pt x="22151" y="13"/>
                  </a:lnTo>
                  <a:lnTo>
                    <a:pt x="6689" y="13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64;p15">
              <a:extLst>
                <a:ext uri="{FF2B5EF4-FFF2-40B4-BE49-F238E27FC236}">
                  <a16:creationId xmlns:a16="http://schemas.microsoft.com/office/drawing/2014/main" id="{F8658159-1BEB-831D-AA2E-0C559B935E98}"/>
                </a:ext>
              </a:extLst>
            </p:cNvPr>
            <p:cNvSpPr/>
            <p:nvPr/>
          </p:nvSpPr>
          <p:spPr>
            <a:xfrm>
              <a:off x="4070756" y="4530468"/>
              <a:ext cx="400532" cy="91345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30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3"/>
                  </a:lnTo>
                  <a:lnTo>
                    <a:pt x="587" y="926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3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53" y="6780"/>
                  </a:lnTo>
                  <a:lnTo>
                    <a:pt x="79" y="6949"/>
                  </a:lnTo>
                  <a:lnTo>
                    <a:pt x="118" y="7119"/>
                  </a:lnTo>
                  <a:lnTo>
                    <a:pt x="170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44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2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4" y="8879"/>
                  </a:lnTo>
                  <a:lnTo>
                    <a:pt x="1304" y="8996"/>
                  </a:lnTo>
                  <a:lnTo>
                    <a:pt x="1448" y="9100"/>
                  </a:lnTo>
                  <a:lnTo>
                    <a:pt x="1591" y="9205"/>
                  </a:lnTo>
                  <a:lnTo>
                    <a:pt x="1734" y="9296"/>
                  </a:lnTo>
                  <a:lnTo>
                    <a:pt x="1878" y="9374"/>
                  </a:lnTo>
                  <a:lnTo>
                    <a:pt x="2034" y="9452"/>
                  </a:lnTo>
                  <a:lnTo>
                    <a:pt x="2191" y="9531"/>
                  </a:lnTo>
                  <a:lnTo>
                    <a:pt x="2360" y="9596"/>
                  </a:lnTo>
                  <a:lnTo>
                    <a:pt x="2530" y="9648"/>
                  </a:lnTo>
                  <a:lnTo>
                    <a:pt x="2699" y="9700"/>
                  </a:lnTo>
                  <a:lnTo>
                    <a:pt x="2869" y="9739"/>
                  </a:lnTo>
                  <a:lnTo>
                    <a:pt x="3038" y="9765"/>
                  </a:lnTo>
                  <a:lnTo>
                    <a:pt x="3221" y="9791"/>
                  </a:lnTo>
                  <a:lnTo>
                    <a:pt x="3403" y="9804"/>
                  </a:lnTo>
                  <a:lnTo>
                    <a:pt x="3586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5" y="9739"/>
                  </a:lnTo>
                  <a:lnTo>
                    <a:pt x="40364" y="9700"/>
                  </a:lnTo>
                  <a:lnTo>
                    <a:pt x="40534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6" y="9452"/>
                  </a:lnTo>
                  <a:lnTo>
                    <a:pt x="41172" y="9374"/>
                  </a:lnTo>
                  <a:lnTo>
                    <a:pt x="41329" y="9296"/>
                  </a:lnTo>
                  <a:lnTo>
                    <a:pt x="41472" y="9205"/>
                  </a:lnTo>
                  <a:lnTo>
                    <a:pt x="41616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7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46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8" y="7784"/>
                  </a:lnTo>
                  <a:lnTo>
                    <a:pt x="42776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85" y="6949"/>
                  </a:lnTo>
                  <a:lnTo>
                    <a:pt x="43011" y="6780"/>
                  </a:lnTo>
                  <a:lnTo>
                    <a:pt x="43037" y="6597"/>
                  </a:lnTo>
                  <a:lnTo>
                    <a:pt x="43050" y="6415"/>
                  </a:lnTo>
                  <a:lnTo>
                    <a:pt x="43050" y="6232"/>
                  </a:lnTo>
                  <a:lnTo>
                    <a:pt x="43050" y="2530"/>
                  </a:lnTo>
                  <a:lnTo>
                    <a:pt x="43037" y="2269"/>
                  </a:lnTo>
                  <a:lnTo>
                    <a:pt x="42998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50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7" y="743"/>
                  </a:lnTo>
                  <a:lnTo>
                    <a:pt x="42137" y="574"/>
                  </a:lnTo>
                  <a:lnTo>
                    <a:pt x="41942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7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65;p15">
              <a:extLst>
                <a:ext uri="{FF2B5EF4-FFF2-40B4-BE49-F238E27FC236}">
                  <a16:creationId xmlns:a16="http://schemas.microsoft.com/office/drawing/2014/main" id="{4C076E9E-A139-D9A6-6122-757DD958BC4A}"/>
                </a:ext>
              </a:extLst>
            </p:cNvPr>
            <p:cNvSpPr/>
            <p:nvPr/>
          </p:nvSpPr>
          <p:spPr>
            <a:xfrm>
              <a:off x="4070756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60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60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66;p15">
              <a:extLst>
                <a:ext uri="{FF2B5EF4-FFF2-40B4-BE49-F238E27FC236}">
                  <a16:creationId xmlns:a16="http://schemas.microsoft.com/office/drawing/2014/main" id="{10B517E7-4247-C6F7-54AC-EDEE7AFA38E0}"/>
                </a:ext>
              </a:extLst>
            </p:cNvPr>
            <p:cNvSpPr/>
            <p:nvPr/>
          </p:nvSpPr>
          <p:spPr>
            <a:xfrm>
              <a:off x="4299278" y="4628596"/>
              <a:ext cx="70002" cy="234476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1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67;p15">
              <a:extLst>
                <a:ext uri="{FF2B5EF4-FFF2-40B4-BE49-F238E27FC236}">
                  <a16:creationId xmlns:a16="http://schemas.microsoft.com/office/drawing/2014/main" id="{2E901703-8A07-6DD3-A2D3-69A141441ACB}"/>
                </a:ext>
              </a:extLst>
            </p:cNvPr>
            <p:cNvSpPr/>
            <p:nvPr/>
          </p:nvSpPr>
          <p:spPr>
            <a:xfrm>
              <a:off x="4100110" y="4628596"/>
              <a:ext cx="43188" cy="234476"/>
            </a:xfrm>
            <a:custGeom>
              <a:avLst/>
              <a:gdLst/>
              <a:ahLst/>
              <a:cxnLst/>
              <a:rect l="l" t="t" r="r" b="b"/>
              <a:pathLst>
                <a:path w="4642" h="25202" extrusionOk="0">
                  <a:moveTo>
                    <a:pt x="235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68;p15">
              <a:extLst>
                <a:ext uri="{FF2B5EF4-FFF2-40B4-BE49-F238E27FC236}">
                  <a16:creationId xmlns:a16="http://schemas.microsoft.com/office/drawing/2014/main" id="{CF7C56C6-9E5C-B811-1810-602EDAA1D6D4}"/>
                </a:ext>
              </a:extLst>
            </p:cNvPr>
            <p:cNvSpPr/>
            <p:nvPr/>
          </p:nvSpPr>
          <p:spPr>
            <a:xfrm>
              <a:off x="4099143" y="4628596"/>
              <a:ext cx="242357" cy="18812"/>
            </a:xfrm>
            <a:custGeom>
              <a:avLst/>
              <a:gdLst/>
              <a:ahLst/>
              <a:cxnLst/>
              <a:rect l="l" t="t" r="r" b="b"/>
              <a:pathLst>
                <a:path w="26049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6049" y="2021"/>
                  </a:lnTo>
                  <a:lnTo>
                    <a:pt x="26049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69;p15">
              <a:extLst>
                <a:ext uri="{FF2B5EF4-FFF2-40B4-BE49-F238E27FC236}">
                  <a16:creationId xmlns:a16="http://schemas.microsoft.com/office/drawing/2014/main" id="{D34A2880-F842-D009-FF00-CE165439A6ED}"/>
                </a:ext>
              </a:extLst>
            </p:cNvPr>
            <p:cNvSpPr/>
            <p:nvPr/>
          </p:nvSpPr>
          <p:spPr>
            <a:xfrm>
              <a:off x="4222010" y="4537381"/>
              <a:ext cx="301194" cy="91224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2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1" y="300"/>
                  </a:lnTo>
                  <a:lnTo>
                    <a:pt x="1122" y="431"/>
                  </a:lnTo>
                  <a:lnTo>
                    <a:pt x="927" y="574"/>
                  </a:lnTo>
                  <a:lnTo>
                    <a:pt x="744" y="744"/>
                  </a:lnTo>
                  <a:lnTo>
                    <a:pt x="588" y="913"/>
                  </a:lnTo>
                  <a:lnTo>
                    <a:pt x="431" y="1109"/>
                  </a:lnTo>
                  <a:lnTo>
                    <a:pt x="314" y="1317"/>
                  </a:lnTo>
                  <a:lnTo>
                    <a:pt x="210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10" y="8266"/>
                  </a:lnTo>
                  <a:lnTo>
                    <a:pt x="314" y="8488"/>
                  </a:lnTo>
                  <a:lnTo>
                    <a:pt x="431" y="8696"/>
                  </a:lnTo>
                  <a:lnTo>
                    <a:pt x="588" y="8892"/>
                  </a:lnTo>
                  <a:lnTo>
                    <a:pt x="744" y="9075"/>
                  </a:lnTo>
                  <a:lnTo>
                    <a:pt x="927" y="9231"/>
                  </a:lnTo>
                  <a:lnTo>
                    <a:pt x="1122" y="9374"/>
                  </a:lnTo>
                  <a:lnTo>
                    <a:pt x="1331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2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600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5" y="9374"/>
                  </a:lnTo>
                  <a:lnTo>
                    <a:pt x="31460" y="9231"/>
                  </a:lnTo>
                  <a:lnTo>
                    <a:pt x="31630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3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1" y="7797"/>
                  </a:lnTo>
                  <a:lnTo>
                    <a:pt x="32360" y="7536"/>
                  </a:lnTo>
                  <a:lnTo>
                    <a:pt x="32373" y="7288"/>
                  </a:lnTo>
                  <a:lnTo>
                    <a:pt x="32373" y="2530"/>
                  </a:lnTo>
                  <a:lnTo>
                    <a:pt x="32360" y="2269"/>
                  </a:lnTo>
                  <a:lnTo>
                    <a:pt x="32321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3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30" y="744"/>
                  </a:lnTo>
                  <a:lnTo>
                    <a:pt x="31460" y="574"/>
                  </a:lnTo>
                  <a:lnTo>
                    <a:pt x="31265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600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0;p15">
              <a:extLst>
                <a:ext uri="{FF2B5EF4-FFF2-40B4-BE49-F238E27FC236}">
                  <a16:creationId xmlns:a16="http://schemas.microsoft.com/office/drawing/2014/main" id="{8F71F1C4-DDAE-FF5E-D720-F81582BD6336}"/>
                </a:ext>
              </a:extLst>
            </p:cNvPr>
            <p:cNvSpPr/>
            <p:nvPr/>
          </p:nvSpPr>
          <p:spPr>
            <a:xfrm>
              <a:off x="4456970" y="4147167"/>
              <a:ext cx="115964" cy="482648"/>
            </a:xfrm>
            <a:custGeom>
              <a:avLst/>
              <a:gdLst/>
              <a:ahLst/>
              <a:cxnLst/>
              <a:rect l="l" t="t" r="r" b="b"/>
              <a:pathLst>
                <a:path w="12464" h="51876" extrusionOk="0">
                  <a:moveTo>
                    <a:pt x="6141" y="0"/>
                  </a:moveTo>
                  <a:lnTo>
                    <a:pt x="5984" y="26"/>
                  </a:lnTo>
                  <a:lnTo>
                    <a:pt x="5828" y="65"/>
                  </a:lnTo>
                  <a:lnTo>
                    <a:pt x="5672" y="131"/>
                  </a:lnTo>
                  <a:lnTo>
                    <a:pt x="5528" y="196"/>
                  </a:lnTo>
                  <a:lnTo>
                    <a:pt x="5385" y="287"/>
                  </a:lnTo>
                  <a:lnTo>
                    <a:pt x="5254" y="378"/>
                  </a:lnTo>
                  <a:lnTo>
                    <a:pt x="5137" y="483"/>
                  </a:lnTo>
                  <a:lnTo>
                    <a:pt x="5020" y="613"/>
                  </a:lnTo>
                  <a:lnTo>
                    <a:pt x="4928" y="743"/>
                  </a:lnTo>
                  <a:lnTo>
                    <a:pt x="4837" y="874"/>
                  </a:lnTo>
                  <a:lnTo>
                    <a:pt x="4772" y="1030"/>
                  </a:lnTo>
                  <a:lnTo>
                    <a:pt x="4720" y="1187"/>
                  </a:lnTo>
                  <a:lnTo>
                    <a:pt x="4668" y="1343"/>
                  </a:lnTo>
                  <a:lnTo>
                    <a:pt x="4642" y="1513"/>
                  </a:lnTo>
                  <a:lnTo>
                    <a:pt x="13" y="49607"/>
                  </a:lnTo>
                  <a:lnTo>
                    <a:pt x="0" y="49777"/>
                  </a:lnTo>
                  <a:lnTo>
                    <a:pt x="13" y="49946"/>
                  </a:lnTo>
                  <a:lnTo>
                    <a:pt x="39" y="50116"/>
                  </a:lnTo>
                  <a:lnTo>
                    <a:pt x="79" y="50272"/>
                  </a:lnTo>
                  <a:lnTo>
                    <a:pt x="144" y="50429"/>
                  </a:lnTo>
                  <a:lnTo>
                    <a:pt x="209" y="50572"/>
                  </a:lnTo>
                  <a:lnTo>
                    <a:pt x="300" y="50716"/>
                  </a:lnTo>
                  <a:lnTo>
                    <a:pt x="391" y="50846"/>
                  </a:lnTo>
                  <a:lnTo>
                    <a:pt x="496" y="50963"/>
                  </a:lnTo>
                  <a:lnTo>
                    <a:pt x="626" y="51068"/>
                  </a:lnTo>
                  <a:lnTo>
                    <a:pt x="743" y="51172"/>
                  </a:lnTo>
                  <a:lnTo>
                    <a:pt x="887" y="51250"/>
                  </a:lnTo>
                  <a:lnTo>
                    <a:pt x="1043" y="51328"/>
                  </a:lnTo>
                  <a:lnTo>
                    <a:pt x="1200" y="51381"/>
                  </a:lnTo>
                  <a:lnTo>
                    <a:pt x="1356" y="51420"/>
                  </a:lnTo>
                  <a:lnTo>
                    <a:pt x="1526" y="51446"/>
                  </a:lnTo>
                  <a:lnTo>
                    <a:pt x="5971" y="51876"/>
                  </a:lnTo>
                  <a:lnTo>
                    <a:pt x="6323" y="51876"/>
                  </a:lnTo>
                  <a:lnTo>
                    <a:pt x="6480" y="51850"/>
                  </a:lnTo>
                  <a:lnTo>
                    <a:pt x="6636" y="51811"/>
                  </a:lnTo>
                  <a:lnTo>
                    <a:pt x="6793" y="51746"/>
                  </a:lnTo>
                  <a:lnTo>
                    <a:pt x="6936" y="51680"/>
                  </a:lnTo>
                  <a:lnTo>
                    <a:pt x="7080" y="51589"/>
                  </a:lnTo>
                  <a:lnTo>
                    <a:pt x="7210" y="51498"/>
                  </a:lnTo>
                  <a:lnTo>
                    <a:pt x="7327" y="51394"/>
                  </a:lnTo>
                  <a:lnTo>
                    <a:pt x="7445" y="51263"/>
                  </a:lnTo>
                  <a:lnTo>
                    <a:pt x="7536" y="51133"/>
                  </a:lnTo>
                  <a:lnTo>
                    <a:pt x="7627" y="51002"/>
                  </a:lnTo>
                  <a:lnTo>
                    <a:pt x="7692" y="50846"/>
                  </a:lnTo>
                  <a:lnTo>
                    <a:pt x="7744" y="50690"/>
                  </a:lnTo>
                  <a:lnTo>
                    <a:pt x="7797" y="50533"/>
                  </a:lnTo>
                  <a:lnTo>
                    <a:pt x="7810" y="50364"/>
                  </a:lnTo>
                  <a:lnTo>
                    <a:pt x="12451" y="2269"/>
                  </a:lnTo>
                  <a:lnTo>
                    <a:pt x="12464" y="2099"/>
                  </a:lnTo>
                  <a:lnTo>
                    <a:pt x="12451" y="1930"/>
                  </a:lnTo>
                  <a:lnTo>
                    <a:pt x="12425" y="1760"/>
                  </a:lnTo>
                  <a:lnTo>
                    <a:pt x="12386" y="1604"/>
                  </a:lnTo>
                  <a:lnTo>
                    <a:pt x="12321" y="1447"/>
                  </a:lnTo>
                  <a:lnTo>
                    <a:pt x="12255" y="1304"/>
                  </a:lnTo>
                  <a:lnTo>
                    <a:pt x="12164" y="1161"/>
                  </a:lnTo>
                  <a:lnTo>
                    <a:pt x="12073" y="1043"/>
                  </a:lnTo>
                  <a:lnTo>
                    <a:pt x="11969" y="913"/>
                  </a:lnTo>
                  <a:lnTo>
                    <a:pt x="11838" y="809"/>
                  </a:lnTo>
                  <a:lnTo>
                    <a:pt x="11708" y="717"/>
                  </a:lnTo>
                  <a:lnTo>
                    <a:pt x="11577" y="626"/>
                  </a:lnTo>
                  <a:lnTo>
                    <a:pt x="11421" y="561"/>
                  </a:lnTo>
                  <a:lnTo>
                    <a:pt x="11265" y="496"/>
                  </a:lnTo>
                  <a:lnTo>
                    <a:pt x="11108" y="456"/>
                  </a:lnTo>
                  <a:lnTo>
                    <a:pt x="10939" y="43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71;p15">
              <a:extLst>
                <a:ext uri="{FF2B5EF4-FFF2-40B4-BE49-F238E27FC236}">
                  <a16:creationId xmlns:a16="http://schemas.microsoft.com/office/drawing/2014/main" id="{EA8ECF77-E0B4-B4DB-EF13-DD3060322F69}"/>
                </a:ext>
              </a:extLst>
            </p:cNvPr>
            <p:cNvSpPr/>
            <p:nvPr/>
          </p:nvSpPr>
          <p:spPr>
            <a:xfrm>
              <a:off x="4450541" y="4628596"/>
              <a:ext cx="69993" cy="234476"/>
            </a:xfrm>
            <a:custGeom>
              <a:avLst/>
              <a:gdLst/>
              <a:ahLst/>
              <a:cxnLst/>
              <a:rect l="l" t="t" r="r" b="b"/>
              <a:pathLst>
                <a:path w="7523" h="25202" extrusionOk="0">
                  <a:moveTo>
                    <a:pt x="0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72;p15">
              <a:extLst>
                <a:ext uri="{FF2B5EF4-FFF2-40B4-BE49-F238E27FC236}">
                  <a16:creationId xmlns:a16="http://schemas.microsoft.com/office/drawing/2014/main" id="{4DDD51DA-7C0E-BC64-8F84-6EAFA8E7C604}"/>
                </a:ext>
              </a:extLst>
            </p:cNvPr>
            <p:cNvSpPr/>
            <p:nvPr/>
          </p:nvSpPr>
          <p:spPr>
            <a:xfrm>
              <a:off x="4253550" y="4628596"/>
              <a:ext cx="41012" cy="234476"/>
            </a:xfrm>
            <a:custGeom>
              <a:avLst/>
              <a:gdLst/>
              <a:ahLst/>
              <a:cxnLst/>
              <a:rect l="l" t="t" r="r" b="b"/>
              <a:pathLst>
                <a:path w="4408" h="25202" extrusionOk="0">
                  <a:moveTo>
                    <a:pt x="1" y="1"/>
                  </a:moveTo>
                  <a:lnTo>
                    <a:pt x="14" y="25202"/>
                  </a:lnTo>
                  <a:lnTo>
                    <a:pt x="2426" y="25202"/>
                  </a:lnTo>
                  <a:lnTo>
                    <a:pt x="4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73;p15">
              <a:extLst>
                <a:ext uri="{FF2B5EF4-FFF2-40B4-BE49-F238E27FC236}">
                  <a16:creationId xmlns:a16="http://schemas.microsoft.com/office/drawing/2014/main" id="{FE1F5F0F-012A-EE47-4849-BE1614E814FB}"/>
                </a:ext>
              </a:extLst>
            </p:cNvPr>
            <p:cNvSpPr/>
            <p:nvPr/>
          </p:nvSpPr>
          <p:spPr>
            <a:xfrm>
              <a:off x="4251373" y="4628596"/>
              <a:ext cx="241389" cy="18812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4" y="2021"/>
                  </a:lnTo>
                  <a:lnTo>
                    <a:pt x="25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74;p15">
              <a:extLst>
                <a:ext uri="{FF2B5EF4-FFF2-40B4-BE49-F238E27FC236}">
                  <a16:creationId xmlns:a16="http://schemas.microsoft.com/office/drawing/2014/main" id="{4764E392-BCC6-2AB4-4FF8-AAEC0BC5F228}"/>
                </a:ext>
              </a:extLst>
            </p:cNvPr>
            <p:cNvSpPr/>
            <p:nvPr/>
          </p:nvSpPr>
          <p:spPr>
            <a:xfrm>
              <a:off x="4464003" y="4537502"/>
              <a:ext cx="57507" cy="87829"/>
            </a:xfrm>
            <a:custGeom>
              <a:avLst/>
              <a:gdLst/>
              <a:ahLst/>
              <a:cxnLst/>
              <a:rect l="l" t="t" r="r" b="b"/>
              <a:pathLst>
                <a:path w="6181" h="9440" fill="none" extrusionOk="0">
                  <a:moveTo>
                    <a:pt x="0" y="1"/>
                  </a:moveTo>
                  <a:lnTo>
                    <a:pt x="6180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75;p15">
              <a:extLst>
                <a:ext uri="{FF2B5EF4-FFF2-40B4-BE49-F238E27FC236}">
                  <a16:creationId xmlns:a16="http://schemas.microsoft.com/office/drawing/2014/main" id="{FE3AD83F-D2A9-F305-5D49-4FE26AFF54C9}"/>
                </a:ext>
              </a:extLst>
            </p:cNvPr>
            <p:cNvSpPr/>
            <p:nvPr/>
          </p:nvSpPr>
          <p:spPr>
            <a:xfrm>
              <a:off x="3931385" y="4354588"/>
              <a:ext cx="31670" cy="498055"/>
            </a:xfrm>
            <a:custGeom>
              <a:avLst/>
              <a:gdLst/>
              <a:ahLst/>
              <a:cxnLst/>
              <a:rect l="l" t="t" r="r" b="b"/>
              <a:pathLst>
                <a:path w="3404" h="53532" extrusionOk="0">
                  <a:moveTo>
                    <a:pt x="1" y="0"/>
                  </a:moveTo>
                  <a:lnTo>
                    <a:pt x="1" y="53532"/>
                  </a:lnTo>
                  <a:lnTo>
                    <a:pt x="3403" y="53532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76;p15">
              <a:extLst>
                <a:ext uri="{FF2B5EF4-FFF2-40B4-BE49-F238E27FC236}">
                  <a16:creationId xmlns:a16="http://schemas.microsoft.com/office/drawing/2014/main" id="{04D59397-322D-26F8-EE6F-4214F2A67F08}"/>
                </a:ext>
              </a:extLst>
            </p:cNvPr>
            <p:cNvSpPr/>
            <p:nvPr/>
          </p:nvSpPr>
          <p:spPr>
            <a:xfrm>
              <a:off x="3610913" y="4301212"/>
              <a:ext cx="672847" cy="297194"/>
            </a:xfrm>
            <a:custGeom>
              <a:avLst/>
              <a:gdLst/>
              <a:ahLst/>
              <a:cxnLst/>
              <a:rect l="l" t="t" r="r" b="b"/>
              <a:pathLst>
                <a:path w="72319" h="31943" extrusionOk="0">
                  <a:moveTo>
                    <a:pt x="5203" y="1"/>
                  </a:moveTo>
                  <a:lnTo>
                    <a:pt x="1" y="27040"/>
                  </a:lnTo>
                  <a:lnTo>
                    <a:pt x="653" y="27249"/>
                  </a:lnTo>
                  <a:lnTo>
                    <a:pt x="1448" y="27497"/>
                  </a:lnTo>
                  <a:lnTo>
                    <a:pt x="2543" y="27809"/>
                  </a:lnTo>
                  <a:lnTo>
                    <a:pt x="3925" y="28174"/>
                  </a:lnTo>
                  <a:lnTo>
                    <a:pt x="4733" y="28383"/>
                  </a:lnTo>
                  <a:lnTo>
                    <a:pt x="5607" y="28592"/>
                  </a:lnTo>
                  <a:lnTo>
                    <a:pt x="6546" y="28813"/>
                  </a:lnTo>
                  <a:lnTo>
                    <a:pt x="7549" y="29035"/>
                  </a:lnTo>
                  <a:lnTo>
                    <a:pt x="8632" y="29270"/>
                  </a:lnTo>
                  <a:lnTo>
                    <a:pt x="9779" y="29491"/>
                  </a:lnTo>
                  <a:lnTo>
                    <a:pt x="10978" y="29726"/>
                  </a:lnTo>
                  <a:lnTo>
                    <a:pt x="12256" y="29948"/>
                  </a:lnTo>
                  <a:lnTo>
                    <a:pt x="13586" y="30182"/>
                  </a:lnTo>
                  <a:lnTo>
                    <a:pt x="14981" y="30391"/>
                  </a:lnTo>
                  <a:lnTo>
                    <a:pt x="16441" y="30599"/>
                  </a:lnTo>
                  <a:lnTo>
                    <a:pt x="17953" y="30808"/>
                  </a:lnTo>
                  <a:lnTo>
                    <a:pt x="19531" y="31004"/>
                  </a:lnTo>
                  <a:lnTo>
                    <a:pt x="21160" y="31173"/>
                  </a:lnTo>
                  <a:lnTo>
                    <a:pt x="22855" y="31343"/>
                  </a:lnTo>
                  <a:lnTo>
                    <a:pt x="24602" y="31499"/>
                  </a:lnTo>
                  <a:lnTo>
                    <a:pt x="26401" y="31629"/>
                  </a:lnTo>
                  <a:lnTo>
                    <a:pt x="28253" y="31734"/>
                  </a:lnTo>
                  <a:lnTo>
                    <a:pt x="30156" y="31825"/>
                  </a:lnTo>
                  <a:lnTo>
                    <a:pt x="32112" y="31890"/>
                  </a:lnTo>
                  <a:lnTo>
                    <a:pt x="34107" y="31929"/>
                  </a:lnTo>
                  <a:lnTo>
                    <a:pt x="36166" y="31942"/>
                  </a:lnTo>
                  <a:lnTo>
                    <a:pt x="38213" y="31929"/>
                  </a:lnTo>
                  <a:lnTo>
                    <a:pt x="40221" y="31890"/>
                  </a:lnTo>
                  <a:lnTo>
                    <a:pt x="42177" y="31825"/>
                  </a:lnTo>
                  <a:lnTo>
                    <a:pt x="44080" y="31734"/>
                  </a:lnTo>
                  <a:lnTo>
                    <a:pt x="45931" y="31629"/>
                  </a:lnTo>
                  <a:lnTo>
                    <a:pt x="47731" y="31499"/>
                  </a:lnTo>
                  <a:lnTo>
                    <a:pt x="49478" y="31343"/>
                  </a:lnTo>
                  <a:lnTo>
                    <a:pt x="51159" y="31173"/>
                  </a:lnTo>
                  <a:lnTo>
                    <a:pt x="52789" y="31004"/>
                  </a:lnTo>
                  <a:lnTo>
                    <a:pt x="54367" y="30808"/>
                  </a:lnTo>
                  <a:lnTo>
                    <a:pt x="55892" y="30599"/>
                  </a:lnTo>
                  <a:lnTo>
                    <a:pt x="57339" y="30391"/>
                  </a:lnTo>
                  <a:lnTo>
                    <a:pt x="58734" y="30182"/>
                  </a:lnTo>
                  <a:lnTo>
                    <a:pt x="60077" y="29948"/>
                  </a:lnTo>
                  <a:lnTo>
                    <a:pt x="61342" y="29726"/>
                  </a:lnTo>
                  <a:lnTo>
                    <a:pt x="62554" y="29491"/>
                  </a:lnTo>
                  <a:lnTo>
                    <a:pt x="63701" y="29270"/>
                  </a:lnTo>
                  <a:lnTo>
                    <a:pt x="64770" y="29035"/>
                  </a:lnTo>
                  <a:lnTo>
                    <a:pt x="65787" y="28813"/>
                  </a:lnTo>
                  <a:lnTo>
                    <a:pt x="66726" y="28592"/>
                  </a:lnTo>
                  <a:lnTo>
                    <a:pt x="67599" y="28383"/>
                  </a:lnTo>
                  <a:lnTo>
                    <a:pt x="68395" y="28174"/>
                  </a:lnTo>
                  <a:lnTo>
                    <a:pt x="69790" y="27809"/>
                  </a:lnTo>
                  <a:lnTo>
                    <a:pt x="70885" y="27497"/>
                  </a:lnTo>
                  <a:lnTo>
                    <a:pt x="71680" y="27249"/>
                  </a:lnTo>
                  <a:lnTo>
                    <a:pt x="72319" y="27040"/>
                  </a:lnTo>
                  <a:lnTo>
                    <a:pt x="67117" y="1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77;p15">
              <a:extLst>
                <a:ext uri="{FF2B5EF4-FFF2-40B4-BE49-F238E27FC236}">
                  <a16:creationId xmlns:a16="http://schemas.microsoft.com/office/drawing/2014/main" id="{0AACA75F-F359-E24D-A1B0-710E8B91526C}"/>
                </a:ext>
              </a:extLst>
            </p:cNvPr>
            <p:cNvSpPr/>
            <p:nvPr/>
          </p:nvSpPr>
          <p:spPr>
            <a:xfrm>
              <a:off x="3610913" y="4301212"/>
              <a:ext cx="672847" cy="297194"/>
            </a:xfrm>
            <a:custGeom>
              <a:avLst/>
              <a:gdLst/>
              <a:ahLst/>
              <a:cxnLst/>
              <a:rect l="l" t="t" r="r" b="b"/>
              <a:pathLst>
                <a:path w="72319" h="31943" fill="none" extrusionOk="0">
                  <a:moveTo>
                    <a:pt x="72319" y="27040"/>
                  </a:moveTo>
                  <a:lnTo>
                    <a:pt x="72319" y="27040"/>
                  </a:lnTo>
                  <a:lnTo>
                    <a:pt x="71680" y="27249"/>
                  </a:lnTo>
                  <a:lnTo>
                    <a:pt x="70885" y="27497"/>
                  </a:lnTo>
                  <a:lnTo>
                    <a:pt x="69790" y="27809"/>
                  </a:lnTo>
                  <a:lnTo>
                    <a:pt x="68395" y="28174"/>
                  </a:lnTo>
                  <a:lnTo>
                    <a:pt x="67599" y="28383"/>
                  </a:lnTo>
                  <a:lnTo>
                    <a:pt x="66726" y="28592"/>
                  </a:lnTo>
                  <a:lnTo>
                    <a:pt x="65787" y="28813"/>
                  </a:lnTo>
                  <a:lnTo>
                    <a:pt x="64770" y="29035"/>
                  </a:lnTo>
                  <a:lnTo>
                    <a:pt x="63701" y="29270"/>
                  </a:lnTo>
                  <a:lnTo>
                    <a:pt x="62554" y="29491"/>
                  </a:lnTo>
                  <a:lnTo>
                    <a:pt x="61342" y="29726"/>
                  </a:lnTo>
                  <a:lnTo>
                    <a:pt x="60077" y="29948"/>
                  </a:lnTo>
                  <a:lnTo>
                    <a:pt x="58734" y="30182"/>
                  </a:lnTo>
                  <a:lnTo>
                    <a:pt x="57339" y="30391"/>
                  </a:lnTo>
                  <a:lnTo>
                    <a:pt x="55892" y="30599"/>
                  </a:lnTo>
                  <a:lnTo>
                    <a:pt x="54367" y="30808"/>
                  </a:lnTo>
                  <a:lnTo>
                    <a:pt x="52789" y="31004"/>
                  </a:lnTo>
                  <a:lnTo>
                    <a:pt x="51159" y="31173"/>
                  </a:lnTo>
                  <a:lnTo>
                    <a:pt x="49478" y="31343"/>
                  </a:lnTo>
                  <a:lnTo>
                    <a:pt x="47731" y="31499"/>
                  </a:lnTo>
                  <a:lnTo>
                    <a:pt x="45931" y="31629"/>
                  </a:lnTo>
                  <a:lnTo>
                    <a:pt x="44080" y="31734"/>
                  </a:lnTo>
                  <a:lnTo>
                    <a:pt x="42177" y="31825"/>
                  </a:lnTo>
                  <a:lnTo>
                    <a:pt x="40221" y="31890"/>
                  </a:lnTo>
                  <a:lnTo>
                    <a:pt x="38213" y="31929"/>
                  </a:lnTo>
                  <a:lnTo>
                    <a:pt x="36166" y="31942"/>
                  </a:lnTo>
                  <a:lnTo>
                    <a:pt x="36166" y="31942"/>
                  </a:lnTo>
                  <a:lnTo>
                    <a:pt x="34107" y="31929"/>
                  </a:lnTo>
                  <a:lnTo>
                    <a:pt x="32112" y="31890"/>
                  </a:lnTo>
                  <a:lnTo>
                    <a:pt x="30156" y="31825"/>
                  </a:lnTo>
                  <a:lnTo>
                    <a:pt x="28253" y="31734"/>
                  </a:lnTo>
                  <a:lnTo>
                    <a:pt x="26401" y="31629"/>
                  </a:lnTo>
                  <a:lnTo>
                    <a:pt x="24602" y="31499"/>
                  </a:lnTo>
                  <a:lnTo>
                    <a:pt x="22855" y="31343"/>
                  </a:lnTo>
                  <a:lnTo>
                    <a:pt x="21160" y="31173"/>
                  </a:lnTo>
                  <a:lnTo>
                    <a:pt x="19531" y="31004"/>
                  </a:lnTo>
                  <a:lnTo>
                    <a:pt x="17953" y="30808"/>
                  </a:lnTo>
                  <a:lnTo>
                    <a:pt x="16441" y="30599"/>
                  </a:lnTo>
                  <a:lnTo>
                    <a:pt x="14981" y="30391"/>
                  </a:lnTo>
                  <a:lnTo>
                    <a:pt x="13586" y="30182"/>
                  </a:lnTo>
                  <a:lnTo>
                    <a:pt x="12256" y="29948"/>
                  </a:lnTo>
                  <a:lnTo>
                    <a:pt x="10978" y="29726"/>
                  </a:lnTo>
                  <a:lnTo>
                    <a:pt x="9779" y="29491"/>
                  </a:lnTo>
                  <a:lnTo>
                    <a:pt x="8632" y="29270"/>
                  </a:lnTo>
                  <a:lnTo>
                    <a:pt x="7549" y="29035"/>
                  </a:lnTo>
                  <a:lnTo>
                    <a:pt x="6546" y="28813"/>
                  </a:lnTo>
                  <a:lnTo>
                    <a:pt x="5607" y="28592"/>
                  </a:lnTo>
                  <a:lnTo>
                    <a:pt x="4733" y="28383"/>
                  </a:lnTo>
                  <a:lnTo>
                    <a:pt x="3925" y="28174"/>
                  </a:lnTo>
                  <a:lnTo>
                    <a:pt x="2543" y="27809"/>
                  </a:lnTo>
                  <a:lnTo>
                    <a:pt x="1448" y="27497"/>
                  </a:lnTo>
                  <a:lnTo>
                    <a:pt x="653" y="27249"/>
                  </a:lnTo>
                  <a:lnTo>
                    <a:pt x="1" y="27040"/>
                  </a:lnTo>
                  <a:lnTo>
                    <a:pt x="5203" y="1"/>
                  </a:lnTo>
                  <a:lnTo>
                    <a:pt x="67117" y="1"/>
                  </a:lnTo>
                  <a:lnTo>
                    <a:pt x="72319" y="27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78;p15">
              <a:extLst>
                <a:ext uri="{FF2B5EF4-FFF2-40B4-BE49-F238E27FC236}">
                  <a16:creationId xmlns:a16="http://schemas.microsoft.com/office/drawing/2014/main" id="{8F002146-359D-90BB-31C9-BEB27E9BB68B}"/>
                </a:ext>
              </a:extLst>
            </p:cNvPr>
            <p:cNvSpPr/>
            <p:nvPr/>
          </p:nvSpPr>
          <p:spPr>
            <a:xfrm>
              <a:off x="3737911" y="4406141"/>
              <a:ext cx="51925" cy="183407"/>
            </a:xfrm>
            <a:custGeom>
              <a:avLst/>
              <a:gdLst/>
              <a:ahLst/>
              <a:cxnLst/>
              <a:rect l="l" t="t" r="r" b="b"/>
              <a:pathLst>
                <a:path w="5581" h="19713" extrusionOk="0">
                  <a:moveTo>
                    <a:pt x="5581" y="0"/>
                  </a:moveTo>
                  <a:lnTo>
                    <a:pt x="1" y="18995"/>
                  </a:lnTo>
                  <a:lnTo>
                    <a:pt x="5294" y="19713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79;p15">
              <a:extLst>
                <a:ext uri="{FF2B5EF4-FFF2-40B4-BE49-F238E27FC236}">
                  <a16:creationId xmlns:a16="http://schemas.microsoft.com/office/drawing/2014/main" id="{45B7FAFF-70D7-3C5B-4847-09530E3BCE58}"/>
                </a:ext>
              </a:extLst>
            </p:cNvPr>
            <p:cNvSpPr/>
            <p:nvPr/>
          </p:nvSpPr>
          <p:spPr>
            <a:xfrm>
              <a:off x="4095012" y="4406141"/>
              <a:ext cx="51804" cy="183407"/>
            </a:xfrm>
            <a:custGeom>
              <a:avLst/>
              <a:gdLst/>
              <a:ahLst/>
              <a:cxnLst/>
              <a:rect l="l" t="t" r="r" b="b"/>
              <a:pathLst>
                <a:path w="5568" h="19713" extrusionOk="0">
                  <a:moveTo>
                    <a:pt x="1" y="0"/>
                  </a:moveTo>
                  <a:lnTo>
                    <a:pt x="275" y="19713"/>
                  </a:lnTo>
                  <a:lnTo>
                    <a:pt x="5568" y="18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80;p15">
              <a:extLst>
                <a:ext uri="{FF2B5EF4-FFF2-40B4-BE49-F238E27FC236}">
                  <a16:creationId xmlns:a16="http://schemas.microsoft.com/office/drawing/2014/main" id="{699E4746-71E7-5B95-A368-38F0258FB370}"/>
                </a:ext>
              </a:extLst>
            </p:cNvPr>
            <p:cNvSpPr/>
            <p:nvPr/>
          </p:nvSpPr>
          <p:spPr>
            <a:xfrm>
              <a:off x="3654101" y="4301212"/>
              <a:ext cx="586116" cy="29847"/>
            </a:xfrm>
            <a:custGeom>
              <a:avLst/>
              <a:gdLst/>
              <a:ahLst/>
              <a:cxnLst/>
              <a:rect l="l" t="t" r="r" b="b"/>
              <a:pathLst>
                <a:path w="62997" h="3208" extrusionOk="0">
                  <a:moveTo>
                    <a:pt x="548" y="1"/>
                  </a:moveTo>
                  <a:lnTo>
                    <a:pt x="0" y="3208"/>
                  </a:lnTo>
                  <a:lnTo>
                    <a:pt x="62997" y="3208"/>
                  </a:lnTo>
                  <a:lnTo>
                    <a:pt x="6246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1;p15">
              <a:extLst>
                <a:ext uri="{FF2B5EF4-FFF2-40B4-BE49-F238E27FC236}">
                  <a16:creationId xmlns:a16="http://schemas.microsoft.com/office/drawing/2014/main" id="{027E6F0F-C8AE-B093-2F52-6D7F447DE766}"/>
                </a:ext>
              </a:extLst>
            </p:cNvPr>
            <p:cNvSpPr/>
            <p:nvPr/>
          </p:nvSpPr>
          <p:spPr>
            <a:xfrm>
              <a:off x="3654101" y="4301212"/>
              <a:ext cx="586116" cy="29847"/>
            </a:xfrm>
            <a:custGeom>
              <a:avLst/>
              <a:gdLst/>
              <a:ahLst/>
              <a:cxnLst/>
              <a:rect l="l" t="t" r="r" b="b"/>
              <a:pathLst>
                <a:path w="62997" h="3208" fill="none" extrusionOk="0">
                  <a:moveTo>
                    <a:pt x="62997" y="3208"/>
                  </a:moveTo>
                  <a:lnTo>
                    <a:pt x="0" y="3208"/>
                  </a:lnTo>
                  <a:lnTo>
                    <a:pt x="548" y="1"/>
                  </a:lnTo>
                  <a:lnTo>
                    <a:pt x="62462" y="1"/>
                  </a:lnTo>
                  <a:lnTo>
                    <a:pt x="62997" y="3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2;p15">
              <a:extLst>
                <a:ext uri="{FF2B5EF4-FFF2-40B4-BE49-F238E27FC236}">
                  <a16:creationId xmlns:a16="http://schemas.microsoft.com/office/drawing/2014/main" id="{F1D95B72-E6B4-239B-F4BD-05B8BC800B01}"/>
                </a:ext>
              </a:extLst>
            </p:cNvPr>
            <p:cNvSpPr/>
            <p:nvPr/>
          </p:nvSpPr>
          <p:spPr>
            <a:xfrm>
              <a:off x="3610913" y="4301212"/>
              <a:ext cx="100928" cy="259224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203" y="1"/>
                  </a:moveTo>
                  <a:lnTo>
                    <a:pt x="1" y="27040"/>
                  </a:lnTo>
                  <a:lnTo>
                    <a:pt x="2726" y="27862"/>
                  </a:lnTo>
                  <a:lnTo>
                    <a:pt x="10848" y="2791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;p15">
              <a:extLst>
                <a:ext uri="{FF2B5EF4-FFF2-40B4-BE49-F238E27FC236}">
                  <a16:creationId xmlns:a16="http://schemas.microsoft.com/office/drawing/2014/main" id="{FA9B2509-546D-2C13-68F7-B49435D37696}"/>
                </a:ext>
              </a:extLst>
            </p:cNvPr>
            <p:cNvSpPr/>
            <p:nvPr/>
          </p:nvSpPr>
          <p:spPr>
            <a:xfrm>
              <a:off x="4010960" y="3981233"/>
              <a:ext cx="21110" cy="31419"/>
            </a:xfrm>
            <a:custGeom>
              <a:avLst/>
              <a:gdLst/>
              <a:ahLst/>
              <a:cxnLst/>
              <a:rect l="l" t="t" r="r" b="b"/>
              <a:pathLst>
                <a:path w="2269" h="3377" extrusionOk="0">
                  <a:moveTo>
                    <a:pt x="0" y="0"/>
                  </a:moveTo>
                  <a:lnTo>
                    <a:pt x="0" y="3377"/>
                  </a:lnTo>
                  <a:lnTo>
                    <a:pt x="2269" y="337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4;p15">
              <a:extLst>
                <a:ext uri="{FF2B5EF4-FFF2-40B4-BE49-F238E27FC236}">
                  <a16:creationId xmlns:a16="http://schemas.microsoft.com/office/drawing/2014/main" id="{9B21F5FE-3052-45C1-116B-18B5BBC8A31A}"/>
                </a:ext>
              </a:extLst>
            </p:cNvPr>
            <p:cNvSpPr/>
            <p:nvPr/>
          </p:nvSpPr>
          <p:spPr>
            <a:xfrm>
              <a:off x="4182831" y="4301212"/>
              <a:ext cx="100928" cy="259224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646" y="1"/>
                  </a:moveTo>
                  <a:lnTo>
                    <a:pt x="1" y="2791"/>
                  </a:lnTo>
                  <a:lnTo>
                    <a:pt x="8123" y="27862"/>
                  </a:lnTo>
                  <a:lnTo>
                    <a:pt x="10848" y="27040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5;p15">
              <a:extLst>
                <a:ext uri="{FF2B5EF4-FFF2-40B4-BE49-F238E27FC236}">
                  <a16:creationId xmlns:a16="http://schemas.microsoft.com/office/drawing/2014/main" id="{ADAA63EA-7A63-42A7-1F29-26BC63453553}"/>
                </a:ext>
              </a:extLst>
            </p:cNvPr>
            <p:cNvSpPr/>
            <p:nvPr/>
          </p:nvSpPr>
          <p:spPr>
            <a:xfrm>
              <a:off x="3820762" y="4828621"/>
              <a:ext cx="252917" cy="34452"/>
            </a:xfrm>
            <a:custGeom>
              <a:avLst/>
              <a:gdLst/>
              <a:ahLst/>
              <a:cxnLst/>
              <a:rect l="l" t="t" r="r" b="b"/>
              <a:pathLst>
                <a:path w="27184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27183" y="3703"/>
                  </a:lnTo>
                  <a:lnTo>
                    <a:pt x="27183" y="0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6;p15">
              <a:extLst>
                <a:ext uri="{FF2B5EF4-FFF2-40B4-BE49-F238E27FC236}">
                  <a16:creationId xmlns:a16="http://schemas.microsoft.com/office/drawing/2014/main" id="{C40EB66F-44F7-C8F6-F9D1-05EBD48A20D2}"/>
                </a:ext>
              </a:extLst>
            </p:cNvPr>
            <p:cNvSpPr/>
            <p:nvPr/>
          </p:nvSpPr>
          <p:spPr>
            <a:xfrm>
              <a:off x="3986938" y="4076933"/>
              <a:ext cx="70002" cy="224288"/>
            </a:xfrm>
            <a:custGeom>
              <a:avLst/>
              <a:gdLst/>
              <a:ahLst/>
              <a:cxnLst/>
              <a:rect l="l" t="t" r="r" b="b"/>
              <a:pathLst>
                <a:path w="7524" h="24107" extrusionOk="0">
                  <a:moveTo>
                    <a:pt x="3573" y="1"/>
                  </a:moveTo>
                  <a:lnTo>
                    <a:pt x="3377" y="14"/>
                  </a:lnTo>
                  <a:lnTo>
                    <a:pt x="3195" y="40"/>
                  </a:lnTo>
                  <a:lnTo>
                    <a:pt x="2999" y="79"/>
                  </a:lnTo>
                  <a:lnTo>
                    <a:pt x="2830" y="118"/>
                  </a:lnTo>
                  <a:lnTo>
                    <a:pt x="2647" y="170"/>
                  </a:lnTo>
                  <a:lnTo>
                    <a:pt x="2465" y="222"/>
                  </a:lnTo>
                  <a:lnTo>
                    <a:pt x="2295" y="287"/>
                  </a:lnTo>
                  <a:lnTo>
                    <a:pt x="2139" y="366"/>
                  </a:lnTo>
                  <a:lnTo>
                    <a:pt x="1969" y="457"/>
                  </a:lnTo>
                  <a:lnTo>
                    <a:pt x="1813" y="548"/>
                  </a:lnTo>
                  <a:lnTo>
                    <a:pt x="1656" y="639"/>
                  </a:lnTo>
                  <a:lnTo>
                    <a:pt x="1513" y="744"/>
                  </a:lnTo>
                  <a:lnTo>
                    <a:pt x="1370" y="861"/>
                  </a:lnTo>
                  <a:lnTo>
                    <a:pt x="1239" y="978"/>
                  </a:lnTo>
                  <a:lnTo>
                    <a:pt x="1109" y="1096"/>
                  </a:lnTo>
                  <a:lnTo>
                    <a:pt x="978" y="1226"/>
                  </a:lnTo>
                  <a:lnTo>
                    <a:pt x="861" y="1369"/>
                  </a:lnTo>
                  <a:lnTo>
                    <a:pt x="744" y="1513"/>
                  </a:lnTo>
                  <a:lnTo>
                    <a:pt x="639" y="1656"/>
                  </a:lnTo>
                  <a:lnTo>
                    <a:pt x="548" y="1813"/>
                  </a:lnTo>
                  <a:lnTo>
                    <a:pt x="457" y="1969"/>
                  </a:lnTo>
                  <a:lnTo>
                    <a:pt x="379" y="2126"/>
                  </a:lnTo>
                  <a:lnTo>
                    <a:pt x="300" y="2295"/>
                  </a:lnTo>
                  <a:lnTo>
                    <a:pt x="235" y="2465"/>
                  </a:lnTo>
                  <a:lnTo>
                    <a:pt x="170" y="2634"/>
                  </a:lnTo>
                  <a:lnTo>
                    <a:pt x="118" y="2817"/>
                  </a:lnTo>
                  <a:lnTo>
                    <a:pt x="79" y="2999"/>
                  </a:lnTo>
                  <a:lnTo>
                    <a:pt x="40" y="3182"/>
                  </a:lnTo>
                  <a:lnTo>
                    <a:pt x="27" y="3377"/>
                  </a:lnTo>
                  <a:lnTo>
                    <a:pt x="1" y="3560"/>
                  </a:lnTo>
                  <a:lnTo>
                    <a:pt x="1" y="3755"/>
                  </a:lnTo>
                  <a:lnTo>
                    <a:pt x="1" y="24107"/>
                  </a:lnTo>
                  <a:lnTo>
                    <a:pt x="7523" y="24107"/>
                  </a:lnTo>
                  <a:lnTo>
                    <a:pt x="7523" y="3755"/>
                  </a:lnTo>
                  <a:lnTo>
                    <a:pt x="7523" y="3560"/>
                  </a:lnTo>
                  <a:lnTo>
                    <a:pt x="7510" y="3377"/>
                  </a:lnTo>
                  <a:lnTo>
                    <a:pt x="7484" y="3182"/>
                  </a:lnTo>
                  <a:lnTo>
                    <a:pt x="7445" y="2999"/>
                  </a:lnTo>
                  <a:lnTo>
                    <a:pt x="7406" y="2817"/>
                  </a:lnTo>
                  <a:lnTo>
                    <a:pt x="7354" y="2634"/>
                  </a:lnTo>
                  <a:lnTo>
                    <a:pt x="7302" y="2465"/>
                  </a:lnTo>
                  <a:lnTo>
                    <a:pt x="7236" y="2295"/>
                  </a:lnTo>
                  <a:lnTo>
                    <a:pt x="7158" y="2126"/>
                  </a:lnTo>
                  <a:lnTo>
                    <a:pt x="7067" y="1969"/>
                  </a:lnTo>
                  <a:lnTo>
                    <a:pt x="6976" y="1813"/>
                  </a:lnTo>
                  <a:lnTo>
                    <a:pt x="6884" y="1656"/>
                  </a:lnTo>
                  <a:lnTo>
                    <a:pt x="6780" y="1513"/>
                  </a:lnTo>
                  <a:lnTo>
                    <a:pt x="6663" y="1369"/>
                  </a:lnTo>
                  <a:lnTo>
                    <a:pt x="6545" y="1226"/>
                  </a:lnTo>
                  <a:lnTo>
                    <a:pt x="6428" y="1096"/>
                  </a:lnTo>
                  <a:lnTo>
                    <a:pt x="6298" y="978"/>
                  </a:lnTo>
                  <a:lnTo>
                    <a:pt x="6154" y="861"/>
                  </a:lnTo>
                  <a:lnTo>
                    <a:pt x="6011" y="744"/>
                  </a:lnTo>
                  <a:lnTo>
                    <a:pt x="5867" y="639"/>
                  </a:lnTo>
                  <a:lnTo>
                    <a:pt x="5711" y="548"/>
                  </a:lnTo>
                  <a:lnTo>
                    <a:pt x="5555" y="457"/>
                  </a:lnTo>
                  <a:lnTo>
                    <a:pt x="5398" y="366"/>
                  </a:lnTo>
                  <a:lnTo>
                    <a:pt x="5229" y="287"/>
                  </a:lnTo>
                  <a:lnTo>
                    <a:pt x="5059" y="222"/>
                  </a:lnTo>
                  <a:lnTo>
                    <a:pt x="4877" y="170"/>
                  </a:lnTo>
                  <a:lnTo>
                    <a:pt x="4707" y="118"/>
                  </a:lnTo>
                  <a:lnTo>
                    <a:pt x="4525" y="79"/>
                  </a:lnTo>
                  <a:lnTo>
                    <a:pt x="4342" y="40"/>
                  </a:lnTo>
                  <a:lnTo>
                    <a:pt x="4146" y="14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7;p15">
              <a:extLst>
                <a:ext uri="{FF2B5EF4-FFF2-40B4-BE49-F238E27FC236}">
                  <a16:creationId xmlns:a16="http://schemas.microsoft.com/office/drawing/2014/main" id="{64DB2407-F2FC-6F11-F20E-9879A8FD0A06}"/>
                </a:ext>
              </a:extLst>
            </p:cNvPr>
            <p:cNvSpPr/>
            <p:nvPr/>
          </p:nvSpPr>
          <p:spPr>
            <a:xfrm>
              <a:off x="4007313" y="4001487"/>
              <a:ext cx="29242" cy="79939"/>
            </a:xfrm>
            <a:custGeom>
              <a:avLst/>
              <a:gdLst/>
              <a:ahLst/>
              <a:cxnLst/>
              <a:rect l="l" t="t" r="r" b="b"/>
              <a:pathLst>
                <a:path w="3143" h="8592" extrusionOk="0">
                  <a:moveTo>
                    <a:pt x="1" y="0"/>
                  </a:moveTo>
                  <a:lnTo>
                    <a:pt x="1" y="8592"/>
                  </a:lnTo>
                  <a:lnTo>
                    <a:pt x="3143" y="8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88;p15">
              <a:extLst>
                <a:ext uri="{FF2B5EF4-FFF2-40B4-BE49-F238E27FC236}">
                  <a16:creationId xmlns:a16="http://schemas.microsoft.com/office/drawing/2014/main" id="{3389450D-C6BF-641F-F7F9-A53F811473B7}"/>
                </a:ext>
              </a:extLst>
            </p:cNvPr>
            <p:cNvSpPr/>
            <p:nvPr/>
          </p:nvSpPr>
          <p:spPr>
            <a:xfrm>
              <a:off x="3992762" y="4148740"/>
              <a:ext cx="64178" cy="84312"/>
            </a:xfrm>
            <a:custGeom>
              <a:avLst/>
              <a:gdLst/>
              <a:ahLst/>
              <a:cxnLst/>
              <a:rect l="l" t="t" r="r" b="b"/>
              <a:pathLst>
                <a:path w="6898" h="9062" extrusionOk="0">
                  <a:moveTo>
                    <a:pt x="0" y="1"/>
                  </a:moveTo>
                  <a:lnTo>
                    <a:pt x="0" y="9062"/>
                  </a:lnTo>
                  <a:lnTo>
                    <a:pt x="6897" y="9062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DA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89;p15">
              <a:extLst>
                <a:ext uri="{FF2B5EF4-FFF2-40B4-BE49-F238E27FC236}">
                  <a16:creationId xmlns:a16="http://schemas.microsoft.com/office/drawing/2014/main" id="{59E511EE-F773-8AA2-44E3-D013880D8739}"/>
                </a:ext>
              </a:extLst>
            </p:cNvPr>
            <p:cNvSpPr/>
            <p:nvPr/>
          </p:nvSpPr>
          <p:spPr>
            <a:xfrm>
              <a:off x="4004159" y="4001246"/>
              <a:ext cx="34703" cy="8978"/>
            </a:xfrm>
            <a:custGeom>
              <a:avLst/>
              <a:gdLst/>
              <a:ahLst/>
              <a:cxnLst/>
              <a:rect l="l" t="t" r="r" b="b"/>
              <a:pathLst>
                <a:path w="3730" h="965" extrusionOk="0">
                  <a:moveTo>
                    <a:pt x="1" y="0"/>
                  </a:moveTo>
                  <a:lnTo>
                    <a:pt x="1" y="965"/>
                  </a:lnTo>
                  <a:lnTo>
                    <a:pt x="3730" y="965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90;p15">
              <a:extLst>
                <a:ext uri="{FF2B5EF4-FFF2-40B4-BE49-F238E27FC236}">
                  <a16:creationId xmlns:a16="http://schemas.microsoft.com/office/drawing/2014/main" id="{F6B8320F-BA87-72D8-5C34-E1ACF9022301}"/>
                </a:ext>
              </a:extLst>
            </p:cNvPr>
            <p:cNvSpPr/>
            <p:nvPr/>
          </p:nvSpPr>
          <p:spPr>
            <a:xfrm>
              <a:off x="4002587" y="4161235"/>
              <a:ext cx="53497" cy="4987"/>
            </a:xfrm>
            <a:custGeom>
              <a:avLst/>
              <a:gdLst/>
              <a:ahLst/>
              <a:cxnLst/>
              <a:rect l="l" t="t" r="r" b="b"/>
              <a:pathLst>
                <a:path w="5750" h="536" extrusionOk="0">
                  <a:moveTo>
                    <a:pt x="0" y="1"/>
                  </a:moveTo>
                  <a:lnTo>
                    <a:pt x="0" y="535"/>
                  </a:lnTo>
                  <a:lnTo>
                    <a:pt x="5750" y="535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91;p15">
              <a:extLst>
                <a:ext uri="{FF2B5EF4-FFF2-40B4-BE49-F238E27FC236}">
                  <a16:creationId xmlns:a16="http://schemas.microsoft.com/office/drawing/2014/main" id="{DB12B73B-6ABE-49C0-37E2-C7225F3CA0BA}"/>
                </a:ext>
              </a:extLst>
            </p:cNvPr>
            <p:cNvSpPr/>
            <p:nvPr/>
          </p:nvSpPr>
          <p:spPr>
            <a:xfrm>
              <a:off x="4012533" y="4213271"/>
              <a:ext cx="33727" cy="4010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1"/>
                  </a:moveTo>
                  <a:lnTo>
                    <a:pt x="0" y="431"/>
                  </a:lnTo>
                  <a:lnTo>
                    <a:pt x="3625" y="431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92;p15">
              <a:extLst>
                <a:ext uri="{FF2B5EF4-FFF2-40B4-BE49-F238E27FC236}">
                  <a16:creationId xmlns:a16="http://schemas.microsoft.com/office/drawing/2014/main" id="{D9306005-49F7-D0D2-E9A5-1655A7BE6BA9}"/>
                </a:ext>
              </a:extLst>
            </p:cNvPr>
            <p:cNvSpPr/>
            <p:nvPr/>
          </p:nvSpPr>
          <p:spPr>
            <a:xfrm>
              <a:off x="4012533" y="4221887"/>
              <a:ext cx="33727" cy="4010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0"/>
                  </a:moveTo>
                  <a:lnTo>
                    <a:pt x="0" y="430"/>
                  </a:lnTo>
                  <a:lnTo>
                    <a:pt x="3625" y="430"/>
                  </a:lnTo>
                  <a:lnTo>
                    <a:pt x="3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93;p15">
              <a:extLst>
                <a:ext uri="{FF2B5EF4-FFF2-40B4-BE49-F238E27FC236}">
                  <a16:creationId xmlns:a16="http://schemas.microsoft.com/office/drawing/2014/main" id="{FD51FA50-92FB-2F4B-09BE-B1D0567F6DCE}"/>
                </a:ext>
              </a:extLst>
            </p:cNvPr>
            <p:cNvSpPr/>
            <p:nvPr/>
          </p:nvSpPr>
          <p:spPr>
            <a:xfrm>
              <a:off x="4006588" y="4177852"/>
              <a:ext cx="45496" cy="24516"/>
            </a:xfrm>
            <a:custGeom>
              <a:avLst/>
              <a:gdLst/>
              <a:ahLst/>
              <a:cxnLst/>
              <a:rect l="l" t="t" r="r" b="b"/>
              <a:pathLst>
                <a:path w="4890" h="2635" extrusionOk="0">
                  <a:moveTo>
                    <a:pt x="2204" y="1"/>
                  </a:moveTo>
                  <a:lnTo>
                    <a:pt x="1956" y="27"/>
                  </a:lnTo>
                  <a:lnTo>
                    <a:pt x="1722" y="53"/>
                  </a:lnTo>
                  <a:lnTo>
                    <a:pt x="1500" y="105"/>
                  </a:lnTo>
                  <a:lnTo>
                    <a:pt x="1278" y="157"/>
                  </a:lnTo>
                  <a:lnTo>
                    <a:pt x="1083" y="222"/>
                  </a:lnTo>
                  <a:lnTo>
                    <a:pt x="900" y="301"/>
                  </a:lnTo>
                  <a:lnTo>
                    <a:pt x="718" y="379"/>
                  </a:lnTo>
                  <a:lnTo>
                    <a:pt x="561" y="483"/>
                  </a:lnTo>
                  <a:lnTo>
                    <a:pt x="418" y="574"/>
                  </a:lnTo>
                  <a:lnTo>
                    <a:pt x="301" y="692"/>
                  </a:lnTo>
                  <a:lnTo>
                    <a:pt x="196" y="796"/>
                  </a:lnTo>
                  <a:lnTo>
                    <a:pt x="118" y="926"/>
                  </a:lnTo>
                  <a:lnTo>
                    <a:pt x="53" y="1044"/>
                  </a:lnTo>
                  <a:lnTo>
                    <a:pt x="14" y="1174"/>
                  </a:lnTo>
                  <a:lnTo>
                    <a:pt x="1" y="1317"/>
                  </a:lnTo>
                  <a:lnTo>
                    <a:pt x="14" y="1448"/>
                  </a:lnTo>
                  <a:lnTo>
                    <a:pt x="53" y="1578"/>
                  </a:lnTo>
                  <a:lnTo>
                    <a:pt x="118" y="1709"/>
                  </a:lnTo>
                  <a:lnTo>
                    <a:pt x="196" y="1826"/>
                  </a:lnTo>
                  <a:lnTo>
                    <a:pt x="301" y="1943"/>
                  </a:lnTo>
                  <a:lnTo>
                    <a:pt x="418" y="2048"/>
                  </a:lnTo>
                  <a:lnTo>
                    <a:pt x="561" y="2152"/>
                  </a:lnTo>
                  <a:lnTo>
                    <a:pt x="718" y="2243"/>
                  </a:lnTo>
                  <a:lnTo>
                    <a:pt x="900" y="2321"/>
                  </a:lnTo>
                  <a:lnTo>
                    <a:pt x="1083" y="2400"/>
                  </a:lnTo>
                  <a:lnTo>
                    <a:pt x="1278" y="2465"/>
                  </a:lnTo>
                  <a:lnTo>
                    <a:pt x="1500" y="2530"/>
                  </a:lnTo>
                  <a:lnTo>
                    <a:pt x="1722" y="2569"/>
                  </a:lnTo>
                  <a:lnTo>
                    <a:pt x="1956" y="2595"/>
                  </a:lnTo>
                  <a:lnTo>
                    <a:pt x="2204" y="2621"/>
                  </a:lnTo>
                  <a:lnTo>
                    <a:pt x="2452" y="2634"/>
                  </a:lnTo>
                  <a:lnTo>
                    <a:pt x="2699" y="2621"/>
                  </a:lnTo>
                  <a:lnTo>
                    <a:pt x="2947" y="2595"/>
                  </a:lnTo>
                  <a:lnTo>
                    <a:pt x="3182" y="2569"/>
                  </a:lnTo>
                  <a:lnTo>
                    <a:pt x="3403" y="2530"/>
                  </a:lnTo>
                  <a:lnTo>
                    <a:pt x="3612" y="2465"/>
                  </a:lnTo>
                  <a:lnTo>
                    <a:pt x="3821" y="2400"/>
                  </a:lnTo>
                  <a:lnTo>
                    <a:pt x="4003" y="2321"/>
                  </a:lnTo>
                  <a:lnTo>
                    <a:pt x="4173" y="2243"/>
                  </a:lnTo>
                  <a:lnTo>
                    <a:pt x="4342" y="2152"/>
                  </a:lnTo>
                  <a:lnTo>
                    <a:pt x="4472" y="2048"/>
                  </a:lnTo>
                  <a:lnTo>
                    <a:pt x="4603" y="1943"/>
                  </a:lnTo>
                  <a:lnTo>
                    <a:pt x="4707" y="1826"/>
                  </a:lnTo>
                  <a:lnTo>
                    <a:pt x="4785" y="1709"/>
                  </a:lnTo>
                  <a:lnTo>
                    <a:pt x="4851" y="1578"/>
                  </a:lnTo>
                  <a:lnTo>
                    <a:pt x="4877" y="1448"/>
                  </a:lnTo>
                  <a:lnTo>
                    <a:pt x="4890" y="1317"/>
                  </a:lnTo>
                  <a:lnTo>
                    <a:pt x="4877" y="1174"/>
                  </a:lnTo>
                  <a:lnTo>
                    <a:pt x="4851" y="1044"/>
                  </a:lnTo>
                  <a:lnTo>
                    <a:pt x="4785" y="926"/>
                  </a:lnTo>
                  <a:lnTo>
                    <a:pt x="4707" y="796"/>
                  </a:lnTo>
                  <a:lnTo>
                    <a:pt x="4603" y="692"/>
                  </a:lnTo>
                  <a:lnTo>
                    <a:pt x="4472" y="574"/>
                  </a:lnTo>
                  <a:lnTo>
                    <a:pt x="4342" y="483"/>
                  </a:lnTo>
                  <a:lnTo>
                    <a:pt x="4173" y="379"/>
                  </a:lnTo>
                  <a:lnTo>
                    <a:pt x="4003" y="301"/>
                  </a:lnTo>
                  <a:lnTo>
                    <a:pt x="3821" y="222"/>
                  </a:lnTo>
                  <a:lnTo>
                    <a:pt x="3612" y="157"/>
                  </a:lnTo>
                  <a:lnTo>
                    <a:pt x="3403" y="105"/>
                  </a:lnTo>
                  <a:lnTo>
                    <a:pt x="3182" y="53"/>
                  </a:lnTo>
                  <a:lnTo>
                    <a:pt x="2947" y="2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94;p15">
              <a:extLst>
                <a:ext uri="{FF2B5EF4-FFF2-40B4-BE49-F238E27FC236}">
                  <a16:creationId xmlns:a16="http://schemas.microsoft.com/office/drawing/2014/main" id="{6069BBCF-D42D-FF98-DC9C-E9A849A2D82C}"/>
                </a:ext>
              </a:extLst>
            </p:cNvPr>
            <p:cNvSpPr/>
            <p:nvPr/>
          </p:nvSpPr>
          <p:spPr>
            <a:xfrm>
              <a:off x="3923262" y="3979788"/>
              <a:ext cx="26451" cy="318537"/>
            </a:xfrm>
            <a:custGeom>
              <a:avLst/>
              <a:gdLst/>
              <a:ahLst/>
              <a:cxnLst/>
              <a:rect l="l" t="t" r="r" b="b"/>
              <a:pathLst>
                <a:path w="2843" h="34237" fill="none" extrusionOk="0">
                  <a:moveTo>
                    <a:pt x="2842" y="0"/>
                  </a:moveTo>
                  <a:lnTo>
                    <a:pt x="0" y="34237"/>
                  </a:lnTo>
                </a:path>
              </a:pathLst>
            </a:custGeom>
            <a:solidFill>
              <a:schemeClr val="accent2"/>
            </a:solidFill>
            <a:ln w="21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95;p15">
              <a:extLst>
                <a:ext uri="{FF2B5EF4-FFF2-40B4-BE49-F238E27FC236}">
                  <a16:creationId xmlns:a16="http://schemas.microsoft.com/office/drawing/2014/main" id="{AF0961D8-10C0-00C0-31D7-096F74F0F469}"/>
                </a:ext>
              </a:extLst>
            </p:cNvPr>
            <p:cNvSpPr/>
            <p:nvPr/>
          </p:nvSpPr>
          <p:spPr>
            <a:xfrm>
              <a:off x="3928351" y="3912570"/>
              <a:ext cx="46222" cy="70607"/>
            </a:xfrm>
            <a:custGeom>
              <a:avLst/>
              <a:gdLst/>
              <a:ahLst/>
              <a:cxnLst/>
              <a:rect l="l" t="t" r="r" b="b"/>
              <a:pathLst>
                <a:path w="4968" h="7589" extrusionOk="0">
                  <a:moveTo>
                    <a:pt x="3873" y="1"/>
                  </a:moveTo>
                  <a:lnTo>
                    <a:pt x="3521" y="223"/>
                  </a:lnTo>
                  <a:lnTo>
                    <a:pt x="3169" y="470"/>
                  </a:lnTo>
                  <a:lnTo>
                    <a:pt x="2830" y="731"/>
                  </a:lnTo>
                  <a:lnTo>
                    <a:pt x="2504" y="1005"/>
                  </a:lnTo>
                  <a:lnTo>
                    <a:pt x="2204" y="1292"/>
                  </a:lnTo>
                  <a:lnTo>
                    <a:pt x="1904" y="1591"/>
                  </a:lnTo>
                  <a:lnTo>
                    <a:pt x="1617" y="1904"/>
                  </a:lnTo>
                  <a:lnTo>
                    <a:pt x="1343" y="2243"/>
                  </a:lnTo>
                  <a:lnTo>
                    <a:pt x="1122" y="2517"/>
                  </a:lnTo>
                  <a:lnTo>
                    <a:pt x="913" y="2817"/>
                  </a:lnTo>
                  <a:lnTo>
                    <a:pt x="705" y="3130"/>
                  </a:lnTo>
                  <a:lnTo>
                    <a:pt x="509" y="3456"/>
                  </a:lnTo>
                  <a:lnTo>
                    <a:pt x="327" y="3795"/>
                  </a:lnTo>
                  <a:lnTo>
                    <a:pt x="248" y="3964"/>
                  </a:lnTo>
                  <a:lnTo>
                    <a:pt x="183" y="4134"/>
                  </a:lnTo>
                  <a:lnTo>
                    <a:pt x="131" y="4316"/>
                  </a:lnTo>
                  <a:lnTo>
                    <a:pt x="79" y="4486"/>
                  </a:lnTo>
                  <a:lnTo>
                    <a:pt x="40" y="4668"/>
                  </a:lnTo>
                  <a:lnTo>
                    <a:pt x="14" y="4851"/>
                  </a:lnTo>
                  <a:lnTo>
                    <a:pt x="1" y="5098"/>
                  </a:lnTo>
                  <a:lnTo>
                    <a:pt x="14" y="5346"/>
                  </a:lnTo>
                  <a:lnTo>
                    <a:pt x="53" y="5594"/>
                  </a:lnTo>
                  <a:lnTo>
                    <a:pt x="105" y="5829"/>
                  </a:lnTo>
                  <a:lnTo>
                    <a:pt x="183" y="6050"/>
                  </a:lnTo>
                  <a:lnTo>
                    <a:pt x="287" y="6272"/>
                  </a:lnTo>
                  <a:lnTo>
                    <a:pt x="418" y="6480"/>
                  </a:lnTo>
                  <a:lnTo>
                    <a:pt x="548" y="6676"/>
                  </a:lnTo>
                  <a:lnTo>
                    <a:pt x="718" y="6845"/>
                  </a:lnTo>
                  <a:lnTo>
                    <a:pt x="887" y="7015"/>
                  </a:lnTo>
                  <a:lnTo>
                    <a:pt x="1083" y="7158"/>
                  </a:lnTo>
                  <a:lnTo>
                    <a:pt x="1278" y="7276"/>
                  </a:lnTo>
                  <a:lnTo>
                    <a:pt x="1500" y="7393"/>
                  </a:lnTo>
                  <a:lnTo>
                    <a:pt x="1735" y="7471"/>
                  </a:lnTo>
                  <a:lnTo>
                    <a:pt x="1969" y="7536"/>
                  </a:lnTo>
                  <a:lnTo>
                    <a:pt x="2217" y="7576"/>
                  </a:lnTo>
                  <a:lnTo>
                    <a:pt x="2478" y="7589"/>
                  </a:lnTo>
                  <a:lnTo>
                    <a:pt x="2725" y="7576"/>
                  </a:lnTo>
                  <a:lnTo>
                    <a:pt x="2973" y="7550"/>
                  </a:lnTo>
                  <a:lnTo>
                    <a:pt x="3208" y="7484"/>
                  </a:lnTo>
                  <a:lnTo>
                    <a:pt x="3429" y="7406"/>
                  </a:lnTo>
                  <a:lnTo>
                    <a:pt x="3651" y="7302"/>
                  </a:lnTo>
                  <a:lnTo>
                    <a:pt x="3847" y="7184"/>
                  </a:lnTo>
                  <a:lnTo>
                    <a:pt x="4042" y="7041"/>
                  </a:lnTo>
                  <a:lnTo>
                    <a:pt x="4225" y="6885"/>
                  </a:lnTo>
                  <a:lnTo>
                    <a:pt x="4381" y="6702"/>
                  </a:lnTo>
                  <a:lnTo>
                    <a:pt x="4525" y="6520"/>
                  </a:lnTo>
                  <a:lnTo>
                    <a:pt x="4655" y="6311"/>
                  </a:lnTo>
                  <a:lnTo>
                    <a:pt x="4759" y="6089"/>
                  </a:lnTo>
                  <a:lnTo>
                    <a:pt x="4850" y="5868"/>
                  </a:lnTo>
                  <a:lnTo>
                    <a:pt x="4916" y="5620"/>
                  </a:lnTo>
                  <a:lnTo>
                    <a:pt x="4955" y="5372"/>
                  </a:lnTo>
                  <a:lnTo>
                    <a:pt x="4968" y="5229"/>
                  </a:lnTo>
                  <a:lnTo>
                    <a:pt x="4955" y="5072"/>
                  </a:lnTo>
                  <a:lnTo>
                    <a:pt x="4955" y="4929"/>
                  </a:lnTo>
                  <a:lnTo>
                    <a:pt x="4929" y="4773"/>
                  </a:lnTo>
                  <a:lnTo>
                    <a:pt x="4877" y="4473"/>
                  </a:lnTo>
                  <a:lnTo>
                    <a:pt x="4811" y="4186"/>
                  </a:lnTo>
                  <a:lnTo>
                    <a:pt x="4733" y="3834"/>
                  </a:lnTo>
                  <a:lnTo>
                    <a:pt x="4655" y="3495"/>
                  </a:lnTo>
                  <a:lnTo>
                    <a:pt x="4603" y="3143"/>
                  </a:lnTo>
                  <a:lnTo>
                    <a:pt x="4551" y="2791"/>
                  </a:lnTo>
                  <a:lnTo>
                    <a:pt x="4498" y="2387"/>
                  </a:lnTo>
                  <a:lnTo>
                    <a:pt x="4433" y="1983"/>
                  </a:lnTo>
                  <a:lnTo>
                    <a:pt x="4355" y="1578"/>
                  </a:lnTo>
                  <a:lnTo>
                    <a:pt x="4264" y="1174"/>
                  </a:lnTo>
                  <a:lnTo>
                    <a:pt x="4055" y="548"/>
                  </a:lnTo>
                  <a:lnTo>
                    <a:pt x="3925" y="170"/>
                  </a:lnTo>
                  <a:lnTo>
                    <a:pt x="3873" y="1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96;p15">
              <a:extLst>
                <a:ext uri="{FF2B5EF4-FFF2-40B4-BE49-F238E27FC236}">
                  <a16:creationId xmlns:a16="http://schemas.microsoft.com/office/drawing/2014/main" id="{AD89C778-90F9-17BF-48CD-FF9D85A8E4E8}"/>
                </a:ext>
              </a:extLst>
            </p:cNvPr>
            <p:cNvSpPr/>
            <p:nvPr/>
          </p:nvSpPr>
          <p:spPr>
            <a:xfrm>
              <a:off x="3928714" y="3911119"/>
              <a:ext cx="46222" cy="72180"/>
            </a:xfrm>
            <a:custGeom>
              <a:avLst/>
              <a:gdLst/>
              <a:ahLst/>
              <a:cxnLst/>
              <a:rect l="l" t="t" r="r" b="b"/>
              <a:pathLst>
                <a:path w="4968" h="7758" extrusionOk="0">
                  <a:moveTo>
                    <a:pt x="1956" y="0"/>
                  </a:moveTo>
                  <a:lnTo>
                    <a:pt x="1878" y="170"/>
                  </a:lnTo>
                  <a:lnTo>
                    <a:pt x="1683" y="522"/>
                  </a:lnTo>
                  <a:lnTo>
                    <a:pt x="1383" y="1096"/>
                  </a:lnTo>
                  <a:lnTo>
                    <a:pt x="1213" y="1474"/>
                  </a:lnTo>
                  <a:lnTo>
                    <a:pt x="1070" y="1865"/>
                  </a:lnTo>
                  <a:lnTo>
                    <a:pt x="952" y="2243"/>
                  </a:lnTo>
                  <a:lnTo>
                    <a:pt x="822" y="2634"/>
                  </a:lnTo>
                  <a:lnTo>
                    <a:pt x="718" y="2986"/>
                  </a:lnTo>
                  <a:lnTo>
                    <a:pt x="600" y="3312"/>
                  </a:lnTo>
                  <a:lnTo>
                    <a:pt x="483" y="3651"/>
                  </a:lnTo>
                  <a:lnTo>
                    <a:pt x="340" y="3977"/>
                  </a:lnTo>
                  <a:lnTo>
                    <a:pt x="222" y="4251"/>
                  </a:lnTo>
                  <a:lnTo>
                    <a:pt x="118" y="4537"/>
                  </a:lnTo>
                  <a:lnTo>
                    <a:pt x="79" y="4681"/>
                  </a:lnTo>
                  <a:lnTo>
                    <a:pt x="40" y="4824"/>
                  </a:lnTo>
                  <a:lnTo>
                    <a:pt x="14" y="4981"/>
                  </a:lnTo>
                  <a:lnTo>
                    <a:pt x="1" y="5124"/>
                  </a:lnTo>
                  <a:lnTo>
                    <a:pt x="1" y="5372"/>
                  </a:lnTo>
                  <a:lnTo>
                    <a:pt x="27" y="5620"/>
                  </a:lnTo>
                  <a:lnTo>
                    <a:pt x="66" y="5867"/>
                  </a:lnTo>
                  <a:lnTo>
                    <a:pt x="144" y="6102"/>
                  </a:lnTo>
                  <a:lnTo>
                    <a:pt x="235" y="6324"/>
                  </a:lnTo>
                  <a:lnTo>
                    <a:pt x="340" y="6532"/>
                  </a:lnTo>
                  <a:lnTo>
                    <a:pt x="470" y="6728"/>
                  </a:lnTo>
                  <a:lnTo>
                    <a:pt x="626" y="6923"/>
                  </a:lnTo>
                  <a:lnTo>
                    <a:pt x="783" y="7093"/>
                  </a:lnTo>
                  <a:lnTo>
                    <a:pt x="965" y="7249"/>
                  </a:lnTo>
                  <a:lnTo>
                    <a:pt x="1161" y="7380"/>
                  </a:lnTo>
                  <a:lnTo>
                    <a:pt x="1383" y="7497"/>
                  </a:lnTo>
                  <a:lnTo>
                    <a:pt x="1604" y="7588"/>
                  </a:lnTo>
                  <a:lnTo>
                    <a:pt x="1839" y="7666"/>
                  </a:lnTo>
                  <a:lnTo>
                    <a:pt x="2074" y="7719"/>
                  </a:lnTo>
                  <a:lnTo>
                    <a:pt x="2334" y="7745"/>
                  </a:lnTo>
                  <a:lnTo>
                    <a:pt x="2582" y="7758"/>
                  </a:lnTo>
                  <a:lnTo>
                    <a:pt x="2830" y="7732"/>
                  </a:lnTo>
                  <a:lnTo>
                    <a:pt x="3078" y="7679"/>
                  </a:lnTo>
                  <a:lnTo>
                    <a:pt x="3312" y="7614"/>
                  </a:lnTo>
                  <a:lnTo>
                    <a:pt x="3534" y="7523"/>
                  </a:lnTo>
                  <a:lnTo>
                    <a:pt x="3742" y="7406"/>
                  </a:lnTo>
                  <a:lnTo>
                    <a:pt x="3938" y="7275"/>
                  </a:lnTo>
                  <a:lnTo>
                    <a:pt x="4120" y="7132"/>
                  </a:lnTo>
                  <a:lnTo>
                    <a:pt x="4303" y="6962"/>
                  </a:lnTo>
                  <a:lnTo>
                    <a:pt x="4446" y="6780"/>
                  </a:lnTo>
                  <a:lnTo>
                    <a:pt x="4590" y="6584"/>
                  </a:lnTo>
                  <a:lnTo>
                    <a:pt x="4707" y="6376"/>
                  </a:lnTo>
                  <a:lnTo>
                    <a:pt x="4798" y="6154"/>
                  </a:lnTo>
                  <a:lnTo>
                    <a:pt x="4877" y="5919"/>
                  </a:lnTo>
                  <a:lnTo>
                    <a:pt x="4929" y="5672"/>
                  </a:lnTo>
                  <a:lnTo>
                    <a:pt x="4955" y="5424"/>
                  </a:lnTo>
                  <a:lnTo>
                    <a:pt x="4968" y="5241"/>
                  </a:lnTo>
                  <a:lnTo>
                    <a:pt x="4955" y="5059"/>
                  </a:lnTo>
                  <a:lnTo>
                    <a:pt x="4942" y="4876"/>
                  </a:lnTo>
                  <a:lnTo>
                    <a:pt x="4903" y="4694"/>
                  </a:lnTo>
                  <a:lnTo>
                    <a:pt x="4864" y="4511"/>
                  </a:lnTo>
                  <a:lnTo>
                    <a:pt x="4825" y="4329"/>
                  </a:lnTo>
                  <a:lnTo>
                    <a:pt x="4707" y="3964"/>
                  </a:lnTo>
                  <a:lnTo>
                    <a:pt x="4564" y="3612"/>
                  </a:lnTo>
                  <a:lnTo>
                    <a:pt x="4407" y="3273"/>
                  </a:lnTo>
                  <a:lnTo>
                    <a:pt x="4251" y="2934"/>
                  </a:lnTo>
                  <a:lnTo>
                    <a:pt x="4081" y="2621"/>
                  </a:lnTo>
                  <a:lnTo>
                    <a:pt x="3873" y="2256"/>
                  </a:lnTo>
                  <a:lnTo>
                    <a:pt x="3638" y="1904"/>
                  </a:lnTo>
                  <a:lnTo>
                    <a:pt x="3390" y="1552"/>
                  </a:lnTo>
                  <a:lnTo>
                    <a:pt x="3130" y="1226"/>
                  </a:lnTo>
                  <a:lnTo>
                    <a:pt x="2856" y="900"/>
                  </a:lnTo>
                  <a:lnTo>
                    <a:pt x="2569" y="587"/>
                  </a:lnTo>
                  <a:lnTo>
                    <a:pt x="2269" y="287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97;p15">
              <a:extLst>
                <a:ext uri="{FF2B5EF4-FFF2-40B4-BE49-F238E27FC236}">
                  <a16:creationId xmlns:a16="http://schemas.microsoft.com/office/drawing/2014/main" id="{6F5E00DF-D218-DD4C-1AD1-0B50D49FEA96}"/>
                </a:ext>
              </a:extLst>
            </p:cNvPr>
            <p:cNvSpPr/>
            <p:nvPr/>
          </p:nvSpPr>
          <p:spPr>
            <a:xfrm>
              <a:off x="3928351" y="3924944"/>
              <a:ext cx="65267" cy="58233"/>
            </a:xfrm>
            <a:custGeom>
              <a:avLst/>
              <a:gdLst/>
              <a:ahLst/>
              <a:cxnLst/>
              <a:rect l="l" t="t" r="r" b="b"/>
              <a:pathLst>
                <a:path w="7015" h="6259" extrusionOk="0">
                  <a:moveTo>
                    <a:pt x="5137" y="1"/>
                  </a:moveTo>
                  <a:lnTo>
                    <a:pt x="4824" y="27"/>
                  </a:lnTo>
                  <a:lnTo>
                    <a:pt x="4511" y="53"/>
                  </a:lnTo>
                  <a:lnTo>
                    <a:pt x="4186" y="118"/>
                  </a:lnTo>
                  <a:lnTo>
                    <a:pt x="3873" y="183"/>
                  </a:lnTo>
                  <a:lnTo>
                    <a:pt x="3547" y="274"/>
                  </a:lnTo>
                  <a:lnTo>
                    <a:pt x="3234" y="392"/>
                  </a:lnTo>
                  <a:lnTo>
                    <a:pt x="2921" y="509"/>
                  </a:lnTo>
                  <a:lnTo>
                    <a:pt x="2621" y="653"/>
                  </a:lnTo>
                  <a:lnTo>
                    <a:pt x="2334" y="809"/>
                  </a:lnTo>
                  <a:lnTo>
                    <a:pt x="2060" y="992"/>
                  </a:lnTo>
                  <a:lnTo>
                    <a:pt x="1604" y="1304"/>
                  </a:lnTo>
                  <a:lnTo>
                    <a:pt x="1369" y="1474"/>
                  </a:lnTo>
                  <a:lnTo>
                    <a:pt x="1135" y="1656"/>
                  </a:lnTo>
                  <a:lnTo>
                    <a:pt x="913" y="1852"/>
                  </a:lnTo>
                  <a:lnTo>
                    <a:pt x="705" y="2048"/>
                  </a:lnTo>
                  <a:lnTo>
                    <a:pt x="522" y="2256"/>
                  </a:lnTo>
                  <a:lnTo>
                    <a:pt x="444" y="2373"/>
                  </a:lnTo>
                  <a:lnTo>
                    <a:pt x="366" y="2491"/>
                  </a:lnTo>
                  <a:lnTo>
                    <a:pt x="248" y="2712"/>
                  </a:lnTo>
                  <a:lnTo>
                    <a:pt x="144" y="2947"/>
                  </a:lnTo>
                  <a:lnTo>
                    <a:pt x="79" y="3182"/>
                  </a:lnTo>
                  <a:lnTo>
                    <a:pt x="27" y="3416"/>
                  </a:lnTo>
                  <a:lnTo>
                    <a:pt x="1" y="3651"/>
                  </a:lnTo>
                  <a:lnTo>
                    <a:pt x="1" y="3899"/>
                  </a:lnTo>
                  <a:lnTo>
                    <a:pt x="27" y="4134"/>
                  </a:lnTo>
                  <a:lnTo>
                    <a:pt x="79" y="4368"/>
                  </a:lnTo>
                  <a:lnTo>
                    <a:pt x="144" y="4590"/>
                  </a:lnTo>
                  <a:lnTo>
                    <a:pt x="222" y="4811"/>
                  </a:lnTo>
                  <a:lnTo>
                    <a:pt x="340" y="5033"/>
                  </a:lnTo>
                  <a:lnTo>
                    <a:pt x="470" y="5229"/>
                  </a:lnTo>
                  <a:lnTo>
                    <a:pt x="626" y="5424"/>
                  </a:lnTo>
                  <a:lnTo>
                    <a:pt x="796" y="5594"/>
                  </a:lnTo>
                  <a:lnTo>
                    <a:pt x="978" y="5750"/>
                  </a:lnTo>
                  <a:lnTo>
                    <a:pt x="1187" y="5894"/>
                  </a:lnTo>
                  <a:lnTo>
                    <a:pt x="1422" y="6024"/>
                  </a:lnTo>
                  <a:lnTo>
                    <a:pt x="1643" y="6115"/>
                  </a:lnTo>
                  <a:lnTo>
                    <a:pt x="1878" y="6193"/>
                  </a:lnTo>
                  <a:lnTo>
                    <a:pt x="2126" y="6233"/>
                  </a:lnTo>
                  <a:lnTo>
                    <a:pt x="2360" y="6259"/>
                  </a:lnTo>
                  <a:lnTo>
                    <a:pt x="2595" y="6259"/>
                  </a:lnTo>
                  <a:lnTo>
                    <a:pt x="2843" y="6233"/>
                  </a:lnTo>
                  <a:lnTo>
                    <a:pt x="3064" y="6193"/>
                  </a:lnTo>
                  <a:lnTo>
                    <a:pt x="3299" y="6128"/>
                  </a:lnTo>
                  <a:lnTo>
                    <a:pt x="3521" y="6037"/>
                  </a:lnTo>
                  <a:lnTo>
                    <a:pt x="3729" y="5920"/>
                  </a:lnTo>
                  <a:lnTo>
                    <a:pt x="3938" y="5789"/>
                  </a:lnTo>
                  <a:lnTo>
                    <a:pt x="4120" y="5646"/>
                  </a:lnTo>
                  <a:lnTo>
                    <a:pt x="4303" y="5476"/>
                  </a:lnTo>
                  <a:lnTo>
                    <a:pt x="4459" y="5281"/>
                  </a:lnTo>
                  <a:lnTo>
                    <a:pt x="4603" y="5072"/>
                  </a:lnTo>
                  <a:lnTo>
                    <a:pt x="4681" y="4929"/>
                  </a:lnTo>
                  <a:lnTo>
                    <a:pt x="4759" y="4772"/>
                  </a:lnTo>
                  <a:lnTo>
                    <a:pt x="4824" y="4616"/>
                  </a:lnTo>
                  <a:lnTo>
                    <a:pt x="4890" y="4459"/>
                  </a:lnTo>
                  <a:lnTo>
                    <a:pt x="4994" y="4134"/>
                  </a:lnTo>
                  <a:lnTo>
                    <a:pt x="5085" y="3795"/>
                  </a:lnTo>
                  <a:lnTo>
                    <a:pt x="5229" y="3104"/>
                  </a:lnTo>
                  <a:lnTo>
                    <a:pt x="5307" y="2752"/>
                  </a:lnTo>
                  <a:lnTo>
                    <a:pt x="5385" y="2413"/>
                  </a:lnTo>
                  <a:lnTo>
                    <a:pt x="5476" y="2074"/>
                  </a:lnTo>
                  <a:lnTo>
                    <a:pt x="5594" y="1761"/>
                  </a:lnTo>
                  <a:lnTo>
                    <a:pt x="5659" y="1604"/>
                  </a:lnTo>
                  <a:lnTo>
                    <a:pt x="5724" y="1461"/>
                  </a:lnTo>
                  <a:lnTo>
                    <a:pt x="5815" y="1317"/>
                  </a:lnTo>
                  <a:lnTo>
                    <a:pt x="5893" y="1174"/>
                  </a:lnTo>
                  <a:lnTo>
                    <a:pt x="5998" y="1044"/>
                  </a:lnTo>
                  <a:lnTo>
                    <a:pt x="6102" y="926"/>
                  </a:lnTo>
                  <a:lnTo>
                    <a:pt x="6219" y="809"/>
                  </a:lnTo>
                  <a:lnTo>
                    <a:pt x="6363" y="705"/>
                  </a:lnTo>
                  <a:lnTo>
                    <a:pt x="6506" y="600"/>
                  </a:lnTo>
                  <a:lnTo>
                    <a:pt x="6663" y="509"/>
                  </a:lnTo>
                  <a:lnTo>
                    <a:pt x="6832" y="431"/>
                  </a:lnTo>
                  <a:lnTo>
                    <a:pt x="7015" y="353"/>
                  </a:lnTo>
                  <a:lnTo>
                    <a:pt x="6715" y="235"/>
                  </a:lnTo>
                  <a:lnTo>
                    <a:pt x="6415" y="144"/>
                  </a:lnTo>
                  <a:lnTo>
                    <a:pt x="6102" y="79"/>
                  </a:lnTo>
                  <a:lnTo>
                    <a:pt x="5776" y="27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FF87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98;p15">
              <a:extLst>
                <a:ext uri="{FF2B5EF4-FFF2-40B4-BE49-F238E27FC236}">
                  <a16:creationId xmlns:a16="http://schemas.microsoft.com/office/drawing/2014/main" id="{C2DD2CAB-AB70-5127-62BA-AFF0076CC2D8}"/>
                </a:ext>
              </a:extLst>
            </p:cNvPr>
            <p:cNvSpPr/>
            <p:nvPr/>
          </p:nvSpPr>
          <p:spPr>
            <a:xfrm>
              <a:off x="3915977" y="3919241"/>
              <a:ext cx="57386" cy="63936"/>
            </a:xfrm>
            <a:custGeom>
              <a:avLst/>
              <a:gdLst/>
              <a:ahLst/>
              <a:cxnLst/>
              <a:rect l="l" t="t" r="r" b="b"/>
              <a:pathLst>
                <a:path w="6168" h="6872" extrusionOk="0">
                  <a:moveTo>
                    <a:pt x="627" y="1"/>
                  </a:moveTo>
                  <a:lnTo>
                    <a:pt x="314" y="27"/>
                  </a:lnTo>
                  <a:lnTo>
                    <a:pt x="1" y="79"/>
                  </a:lnTo>
                  <a:lnTo>
                    <a:pt x="170" y="183"/>
                  </a:lnTo>
                  <a:lnTo>
                    <a:pt x="314" y="301"/>
                  </a:lnTo>
                  <a:lnTo>
                    <a:pt x="444" y="418"/>
                  </a:lnTo>
                  <a:lnTo>
                    <a:pt x="561" y="548"/>
                  </a:lnTo>
                  <a:lnTo>
                    <a:pt x="666" y="692"/>
                  </a:lnTo>
                  <a:lnTo>
                    <a:pt x="757" y="822"/>
                  </a:lnTo>
                  <a:lnTo>
                    <a:pt x="848" y="966"/>
                  </a:lnTo>
                  <a:lnTo>
                    <a:pt x="913" y="1122"/>
                  </a:lnTo>
                  <a:lnTo>
                    <a:pt x="966" y="1279"/>
                  </a:lnTo>
                  <a:lnTo>
                    <a:pt x="1018" y="1435"/>
                  </a:lnTo>
                  <a:lnTo>
                    <a:pt x="1057" y="1591"/>
                  </a:lnTo>
                  <a:lnTo>
                    <a:pt x="1083" y="1748"/>
                  </a:lnTo>
                  <a:lnTo>
                    <a:pt x="1135" y="2087"/>
                  </a:lnTo>
                  <a:lnTo>
                    <a:pt x="1148" y="2439"/>
                  </a:lnTo>
                  <a:lnTo>
                    <a:pt x="1148" y="2778"/>
                  </a:lnTo>
                  <a:lnTo>
                    <a:pt x="1148" y="3143"/>
                  </a:lnTo>
                  <a:lnTo>
                    <a:pt x="1148" y="3847"/>
                  </a:lnTo>
                  <a:lnTo>
                    <a:pt x="1161" y="4199"/>
                  </a:lnTo>
                  <a:lnTo>
                    <a:pt x="1187" y="4538"/>
                  </a:lnTo>
                  <a:lnTo>
                    <a:pt x="1213" y="4707"/>
                  </a:lnTo>
                  <a:lnTo>
                    <a:pt x="1252" y="4877"/>
                  </a:lnTo>
                  <a:lnTo>
                    <a:pt x="1291" y="5033"/>
                  </a:lnTo>
                  <a:lnTo>
                    <a:pt x="1344" y="5203"/>
                  </a:lnTo>
                  <a:lnTo>
                    <a:pt x="1435" y="5438"/>
                  </a:lnTo>
                  <a:lnTo>
                    <a:pt x="1552" y="5659"/>
                  </a:lnTo>
                  <a:lnTo>
                    <a:pt x="1683" y="5855"/>
                  </a:lnTo>
                  <a:lnTo>
                    <a:pt x="1839" y="6050"/>
                  </a:lnTo>
                  <a:lnTo>
                    <a:pt x="2009" y="6220"/>
                  </a:lnTo>
                  <a:lnTo>
                    <a:pt x="2191" y="6376"/>
                  </a:lnTo>
                  <a:lnTo>
                    <a:pt x="2387" y="6507"/>
                  </a:lnTo>
                  <a:lnTo>
                    <a:pt x="2595" y="6624"/>
                  </a:lnTo>
                  <a:lnTo>
                    <a:pt x="2817" y="6715"/>
                  </a:lnTo>
                  <a:lnTo>
                    <a:pt x="3038" y="6793"/>
                  </a:lnTo>
                  <a:lnTo>
                    <a:pt x="3273" y="6846"/>
                  </a:lnTo>
                  <a:lnTo>
                    <a:pt x="3521" y="6872"/>
                  </a:lnTo>
                  <a:lnTo>
                    <a:pt x="3756" y="6872"/>
                  </a:lnTo>
                  <a:lnTo>
                    <a:pt x="4003" y="6859"/>
                  </a:lnTo>
                  <a:lnTo>
                    <a:pt x="4251" y="6806"/>
                  </a:lnTo>
                  <a:lnTo>
                    <a:pt x="4499" y="6741"/>
                  </a:lnTo>
                  <a:lnTo>
                    <a:pt x="4733" y="6650"/>
                  </a:lnTo>
                  <a:lnTo>
                    <a:pt x="4955" y="6533"/>
                  </a:lnTo>
                  <a:lnTo>
                    <a:pt x="5151" y="6389"/>
                  </a:lnTo>
                  <a:lnTo>
                    <a:pt x="5346" y="6246"/>
                  </a:lnTo>
                  <a:lnTo>
                    <a:pt x="5516" y="6076"/>
                  </a:lnTo>
                  <a:lnTo>
                    <a:pt x="5672" y="5894"/>
                  </a:lnTo>
                  <a:lnTo>
                    <a:pt x="5802" y="5685"/>
                  </a:lnTo>
                  <a:lnTo>
                    <a:pt x="5920" y="5477"/>
                  </a:lnTo>
                  <a:lnTo>
                    <a:pt x="6011" y="5268"/>
                  </a:lnTo>
                  <a:lnTo>
                    <a:pt x="6089" y="5033"/>
                  </a:lnTo>
                  <a:lnTo>
                    <a:pt x="6141" y="4799"/>
                  </a:lnTo>
                  <a:lnTo>
                    <a:pt x="6167" y="4564"/>
                  </a:lnTo>
                  <a:lnTo>
                    <a:pt x="6167" y="4316"/>
                  </a:lnTo>
                  <a:lnTo>
                    <a:pt x="6154" y="4082"/>
                  </a:lnTo>
                  <a:lnTo>
                    <a:pt x="6102" y="3834"/>
                  </a:lnTo>
                  <a:lnTo>
                    <a:pt x="6037" y="3586"/>
                  </a:lnTo>
                  <a:lnTo>
                    <a:pt x="5985" y="3456"/>
                  </a:lnTo>
                  <a:lnTo>
                    <a:pt x="5933" y="3325"/>
                  </a:lnTo>
                  <a:lnTo>
                    <a:pt x="5789" y="3078"/>
                  </a:lnTo>
                  <a:lnTo>
                    <a:pt x="5633" y="2843"/>
                  </a:lnTo>
                  <a:lnTo>
                    <a:pt x="5463" y="2608"/>
                  </a:lnTo>
                  <a:lnTo>
                    <a:pt x="5268" y="2387"/>
                  </a:lnTo>
                  <a:lnTo>
                    <a:pt x="5085" y="2165"/>
                  </a:lnTo>
                  <a:lnTo>
                    <a:pt x="4707" y="1761"/>
                  </a:lnTo>
                  <a:lnTo>
                    <a:pt x="4473" y="1526"/>
                  </a:lnTo>
                  <a:lnTo>
                    <a:pt x="4225" y="1318"/>
                  </a:lnTo>
                  <a:lnTo>
                    <a:pt x="3964" y="1109"/>
                  </a:lnTo>
                  <a:lnTo>
                    <a:pt x="3690" y="927"/>
                  </a:lnTo>
                  <a:lnTo>
                    <a:pt x="3404" y="744"/>
                  </a:lnTo>
                  <a:lnTo>
                    <a:pt x="3104" y="588"/>
                  </a:lnTo>
                  <a:lnTo>
                    <a:pt x="2817" y="444"/>
                  </a:lnTo>
                  <a:lnTo>
                    <a:pt x="2517" y="327"/>
                  </a:lnTo>
                  <a:lnTo>
                    <a:pt x="2217" y="223"/>
                  </a:lnTo>
                  <a:lnTo>
                    <a:pt x="1904" y="131"/>
                  </a:lnTo>
                  <a:lnTo>
                    <a:pt x="1591" y="66"/>
                  </a:lnTo>
                  <a:lnTo>
                    <a:pt x="1278" y="27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99;p15">
              <a:extLst>
                <a:ext uri="{FF2B5EF4-FFF2-40B4-BE49-F238E27FC236}">
                  <a16:creationId xmlns:a16="http://schemas.microsoft.com/office/drawing/2014/main" id="{A43ADADB-D7A8-F0AD-2654-E67643C35AB2}"/>
                </a:ext>
              </a:extLst>
            </p:cNvPr>
            <p:cNvSpPr/>
            <p:nvPr/>
          </p:nvSpPr>
          <p:spPr>
            <a:xfrm>
              <a:off x="3871830" y="4048546"/>
              <a:ext cx="64904" cy="103115"/>
            </a:xfrm>
            <a:custGeom>
              <a:avLst/>
              <a:gdLst/>
              <a:ahLst/>
              <a:cxnLst/>
              <a:rect l="l" t="t" r="r" b="b"/>
              <a:pathLst>
                <a:path w="6976" h="11083" extrusionOk="0">
                  <a:moveTo>
                    <a:pt x="4407" y="1"/>
                  </a:moveTo>
                  <a:lnTo>
                    <a:pt x="4302" y="14"/>
                  </a:lnTo>
                  <a:lnTo>
                    <a:pt x="4185" y="40"/>
                  </a:lnTo>
                  <a:lnTo>
                    <a:pt x="4068" y="92"/>
                  </a:lnTo>
                  <a:lnTo>
                    <a:pt x="3950" y="144"/>
                  </a:lnTo>
                  <a:lnTo>
                    <a:pt x="3833" y="222"/>
                  </a:lnTo>
                  <a:lnTo>
                    <a:pt x="2738" y="992"/>
                  </a:lnTo>
                  <a:lnTo>
                    <a:pt x="1982" y="1539"/>
                  </a:lnTo>
                  <a:lnTo>
                    <a:pt x="1617" y="1826"/>
                  </a:lnTo>
                  <a:lnTo>
                    <a:pt x="1252" y="2126"/>
                  </a:lnTo>
                  <a:lnTo>
                    <a:pt x="900" y="2426"/>
                  </a:lnTo>
                  <a:lnTo>
                    <a:pt x="574" y="2765"/>
                  </a:lnTo>
                  <a:lnTo>
                    <a:pt x="430" y="2934"/>
                  </a:lnTo>
                  <a:lnTo>
                    <a:pt x="274" y="3104"/>
                  </a:lnTo>
                  <a:lnTo>
                    <a:pt x="131" y="3286"/>
                  </a:lnTo>
                  <a:lnTo>
                    <a:pt x="0" y="3482"/>
                  </a:lnTo>
                  <a:lnTo>
                    <a:pt x="326" y="3417"/>
                  </a:lnTo>
                  <a:lnTo>
                    <a:pt x="639" y="3351"/>
                  </a:lnTo>
                  <a:lnTo>
                    <a:pt x="952" y="3273"/>
                  </a:lnTo>
                  <a:lnTo>
                    <a:pt x="1265" y="3182"/>
                  </a:lnTo>
                  <a:lnTo>
                    <a:pt x="1578" y="3078"/>
                  </a:lnTo>
                  <a:lnTo>
                    <a:pt x="1891" y="2960"/>
                  </a:lnTo>
                  <a:lnTo>
                    <a:pt x="2190" y="2843"/>
                  </a:lnTo>
                  <a:lnTo>
                    <a:pt x="2490" y="2713"/>
                  </a:lnTo>
                  <a:lnTo>
                    <a:pt x="2777" y="2569"/>
                  </a:lnTo>
                  <a:lnTo>
                    <a:pt x="3064" y="2426"/>
                  </a:lnTo>
                  <a:lnTo>
                    <a:pt x="3351" y="2269"/>
                  </a:lnTo>
                  <a:lnTo>
                    <a:pt x="3638" y="2100"/>
                  </a:lnTo>
                  <a:lnTo>
                    <a:pt x="3911" y="1917"/>
                  </a:lnTo>
                  <a:lnTo>
                    <a:pt x="4172" y="1735"/>
                  </a:lnTo>
                  <a:lnTo>
                    <a:pt x="4446" y="1539"/>
                  </a:lnTo>
                  <a:lnTo>
                    <a:pt x="4694" y="1344"/>
                  </a:lnTo>
                  <a:lnTo>
                    <a:pt x="4798" y="1826"/>
                  </a:lnTo>
                  <a:lnTo>
                    <a:pt x="4889" y="2308"/>
                  </a:lnTo>
                  <a:lnTo>
                    <a:pt x="4967" y="2791"/>
                  </a:lnTo>
                  <a:lnTo>
                    <a:pt x="5020" y="3273"/>
                  </a:lnTo>
                  <a:lnTo>
                    <a:pt x="5059" y="3769"/>
                  </a:lnTo>
                  <a:lnTo>
                    <a:pt x="5098" y="4251"/>
                  </a:lnTo>
                  <a:lnTo>
                    <a:pt x="5111" y="4746"/>
                  </a:lnTo>
                  <a:lnTo>
                    <a:pt x="5124" y="5229"/>
                  </a:lnTo>
                  <a:lnTo>
                    <a:pt x="5137" y="5737"/>
                  </a:lnTo>
                  <a:lnTo>
                    <a:pt x="5176" y="6246"/>
                  </a:lnTo>
                  <a:lnTo>
                    <a:pt x="5241" y="6741"/>
                  </a:lnTo>
                  <a:lnTo>
                    <a:pt x="5332" y="7250"/>
                  </a:lnTo>
                  <a:lnTo>
                    <a:pt x="5437" y="7745"/>
                  </a:lnTo>
                  <a:lnTo>
                    <a:pt x="5554" y="8240"/>
                  </a:lnTo>
                  <a:lnTo>
                    <a:pt x="5697" y="8736"/>
                  </a:lnTo>
                  <a:lnTo>
                    <a:pt x="5854" y="9218"/>
                  </a:lnTo>
                  <a:lnTo>
                    <a:pt x="6050" y="9701"/>
                  </a:lnTo>
                  <a:lnTo>
                    <a:pt x="6141" y="9948"/>
                  </a:lnTo>
                  <a:lnTo>
                    <a:pt x="6258" y="10183"/>
                  </a:lnTo>
                  <a:lnTo>
                    <a:pt x="6375" y="10418"/>
                  </a:lnTo>
                  <a:lnTo>
                    <a:pt x="6506" y="10639"/>
                  </a:lnTo>
                  <a:lnTo>
                    <a:pt x="6636" y="10874"/>
                  </a:lnTo>
                  <a:lnTo>
                    <a:pt x="6793" y="11083"/>
                  </a:lnTo>
                  <a:lnTo>
                    <a:pt x="6936" y="11043"/>
                  </a:lnTo>
                  <a:lnTo>
                    <a:pt x="6962" y="10014"/>
                  </a:lnTo>
                  <a:lnTo>
                    <a:pt x="6975" y="9023"/>
                  </a:lnTo>
                  <a:lnTo>
                    <a:pt x="6949" y="8032"/>
                  </a:lnTo>
                  <a:lnTo>
                    <a:pt x="6910" y="7054"/>
                  </a:lnTo>
                  <a:lnTo>
                    <a:pt x="6884" y="6298"/>
                  </a:lnTo>
                  <a:lnTo>
                    <a:pt x="6858" y="5529"/>
                  </a:lnTo>
                  <a:lnTo>
                    <a:pt x="6832" y="4746"/>
                  </a:lnTo>
                  <a:lnTo>
                    <a:pt x="6780" y="3964"/>
                  </a:lnTo>
                  <a:lnTo>
                    <a:pt x="6754" y="3573"/>
                  </a:lnTo>
                  <a:lnTo>
                    <a:pt x="6714" y="3195"/>
                  </a:lnTo>
                  <a:lnTo>
                    <a:pt x="6662" y="2804"/>
                  </a:lnTo>
                  <a:lnTo>
                    <a:pt x="6610" y="2426"/>
                  </a:lnTo>
                  <a:lnTo>
                    <a:pt x="6545" y="2048"/>
                  </a:lnTo>
                  <a:lnTo>
                    <a:pt x="6454" y="1683"/>
                  </a:lnTo>
                  <a:lnTo>
                    <a:pt x="6362" y="1318"/>
                  </a:lnTo>
                  <a:lnTo>
                    <a:pt x="6258" y="966"/>
                  </a:lnTo>
                  <a:lnTo>
                    <a:pt x="6219" y="861"/>
                  </a:lnTo>
                  <a:lnTo>
                    <a:pt x="6180" y="770"/>
                  </a:lnTo>
                  <a:lnTo>
                    <a:pt x="6128" y="679"/>
                  </a:lnTo>
                  <a:lnTo>
                    <a:pt x="6063" y="601"/>
                  </a:lnTo>
                  <a:lnTo>
                    <a:pt x="5984" y="522"/>
                  </a:lnTo>
                  <a:lnTo>
                    <a:pt x="5880" y="470"/>
                  </a:lnTo>
                  <a:lnTo>
                    <a:pt x="5789" y="431"/>
                  </a:lnTo>
                  <a:lnTo>
                    <a:pt x="5684" y="392"/>
                  </a:lnTo>
                  <a:lnTo>
                    <a:pt x="5437" y="288"/>
                  </a:lnTo>
                  <a:lnTo>
                    <a:pt x="5202" y="196"/>
                  </a:lnTo>
                  <a:lnTo>
                    <a:pt x="4967" y="105"/>
                  </a:lnTo>
                  <a:lnTo>
                    <a:pt x="4746" y="40"/>
                  </a:lnTo>
                  <a:lnTo>
                    <a:pt x="4628" y="14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00;p15">
              <a:extLst>
                <a:ext uri="{FF2B5EF4-FFF2-40B4-BE49-F238E27FC236}">
                  <a16:creationId xmlns:a16="http://schemas.microsoft.com/office/drawing/2014/main" id="{F0C50612-BC13-DCC4-DF8D-C0B4148D47F8}"/>
                </a:ext>
              </a:extLst>
            </p:cNvPr>
            <p:cNvSpPr/>
            <p:nvPr/>
          </p:nvSpPr>
          <p:spPr>
            <a:xfrm>
              <a:off x="3916703" y="4089911"/>
              <a:ext cx="38946" cy="211310"/>
            </a:xfrm>
            <a:custGeom>
              <a:avLst/>
              <a:gdLst/>
              <a:ahLst/>
              <a:cxnLst/>
              <a:rect l="l" t="t" r="r" b="b"/>
              <a:pathLst>
                <a:path w="4186" h="22712" extrusionOk="0">
                  <a:moveTo>
                    <a:pt x="1" y="1"/>
                  </a:moveTo>
                  <a:lnTo>
                    <a:pt x="1" y="22712"/>
                  </a:lnTo>
                  <a:lnTo>
                    <a:pt x="4186" y="22712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01;p15">
              <a:extLst>
                <a:ext uri="{FF2B5EF4-FFF2-40B4-BE49-F238E27FC236}">
                  <a16:creationId xmlns:a16="http://schemas.microsoft.com/office/drawing/2014/main" id="{B3E2B30E-6369-2713-7706-F032E72B2A09}"/>
                </a:ext>
              </a:extLst>
            </p:cNvPr>
            <p:cNvSpPr/>
            <p:nvPr/>
          </p:nvSpPr>
          <p:spPr>
            <a:xfrm>
              <a:off x="3941572" y="4012401"/>
              <a:ext cx="28154" cy="69397"/>
            </a:xfrm>
            <a:custGeom>
              <a:avLst/>
              <a:gdLst/>
              <a:ahLst/>
              <a:cxnLst/>
              <a:rect l="l" t="t" r="r" b="b"/>
              <a:pathLst>
                <a:path w="3026" h="7459" extrusionOk="0">
                  <a:moveTo>
                    <a:pt x="2908" y="1"/>
                  </a:moveTo>
                  <a:lnTo>
                    <a:pt x="2660" y="444"/>
                  </a:lnTo>
                  <a:lnTo>
                    <a:pt x="2439" y="900"/>
                  </a:lnTo>
                  <a:lnTo>
                    <a:pt x="2008" y="1800"/>
                  </a:lnTo>
                  <a:lnTo>
                    <a:pt x="1578" y="2699"/>
                  </a:lnTo>
                  <a:lnTo>
                    <a:pt x="1161" y="3599"/>
                  </a:lnTo>
                  <a:lnTo>
                    <a:pt x="1057" y="3821"/>
                  </a:lnTo>
                  <a:lnTo>
                    <a:pt x="939" y="4042"/>
                  </a:lnTo>
                  <a:lnTo>
                    <a:pt x="705" y="4486"/>
                  </a:lnTo>
                  <a:lnTo>
                    <a:pt x="587" y="4694"/>
                  </a:lnTo>
                  <a:lnTo>
                    <a:pt x="496" y="4916"/>
                  </a:lnTo>
                  <a:lnTo>
                    <a:pt x="405" y="5150"/>
                  </a:lnTo>
                  <a:lnTo>
                    <a:pt x="327" y="5385"/>
                  </a:lnTo>
                  <a:lnTo>
                    <a:pt x="209" y="5854"/>
                  </a:lnTo>
                  <a:lnTo>
                    <a:pt x="118" y="6337"/>
                  </a:lnTo>
                  <a:lnTo>
                    <a:pt x="79" y="6585"/>
                  </a:lnTo>
                  <a:lnTo>
                    <a:pt x="40" y="6845"/>
                  </a:lnTo>
                  <a:lnTo>
                    <a:pt x="14" y="7106"/>
                  </a:lnTo>
                  <a:lnTo>
                    <a:pt x="1" y="7380"/>
                  </a:lnTo>
                  <a:lnTo>
                    <a:pt x="105" y="7458"/>
                  </a:lnTo>
                  <a:lnTo>
                    <a:pt x="235" y="7380"/>
                  </a:lnTo>
                  <a:lnTo>
                    <a:pt x="353" y="7302"/>
                  </a:lnTo>
                  <a:lnTo>
                    <a:pt x="574" y="7132"/>
                  </a:lnTo>
                  <a:lnTo>
                    <a:pt x="770" y="6950"/>
                  </a:lnTo>
                  <a:lnTo>
                    <a:pt x="952" y="6754"/>
                  </a:lnTo>
                  <a:lnTo>
                    <a:pt x="1122" y="6545"/>
                  </a:lnTo>
                  <a:lnTo>
                    <a:pt x="1278" y="6337"/>
                  </a:lnTo>
                  <a:lnTo>
                    <a:pt x="1422" y="6115"/>
                  </a:lnTo>
                  <a:lnTo>
                    <a:pt x="1552" y="5894"/>
                  </a:lnTo>
                  <a:lnTo>
                    <a:pt x="1669" y="5672"/>
                  </a:lnTo>
                  <a:lnTo>
                    <a:pt x="1774" y="5437"/>
                  </a:lnTo>
                  <a:lnTo>
                    <a:pt x="1865" y="5203"/>
                  </a:lnTo>
                  <a:lnTo>
                    <a:pt x="1930" y="4955"/>
                  </a:lnTo>
                  <a:lnTo>
                    <a:pt x="2048" y="4459"/>
                  </a:lnTo>
                  <a:lnTo>
                    <a:pt x="2165" y="3964"/>
                  </a:lnTo>
                  <a:lnTo>
                    <a:pt x="2413" y="2999"/>
                  </a:lnTo>
                  <a:lnTo>
                    <a:pt x="2634" y="2008"/>
                  </a:lnTo>
                  <a:lnTo>
                    <a:pt x="2830" y="1031"/>
                  </a:lnTo>
                  <a:lnTo>
                    <a:pt x="3025" y="53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02;p15">
              <a:extLst>
                <a:ext uri="{FF2B5EF4-FFF2-40B4-BE49-F238E27FC236}">
                  <a16:creationId xmlns:a16="http://schemas.microsoft.com/office/drawing/2014/main" id="{953EDDF0-5CA1-537A-9D34-CB8558E2E8E0}"/>
                </a:ext>
              </a:extLst>
            </p:cNvPr>
            <p:cNvSpPr/>
            <p:nvPr/>
          </p:nvSpPr>
          <p:spPr>
            <a:xfrm>
              <a:off x="3735371" y="4289815"/>
              <a:ext cx="109655" cy="11406"/>
            </a:xfrm>
            <a:custGeom>
              <a:avLst/>
              <a:gdLst/>
              <a:ahLst/>
              <a:cxnLst/>
              <a:rect l="l" t="t" r="r" b="b"/>
              <a:pathLst>
                <a:path w="11786" h="1226" extrusionOk="0">
                  <a:moveTo>
                    <a:pt x="0" y="0"/>
                  </a:moveTo>
                  <a:lnTo>
                    <a:pt x="2855" y="913"/>
                  </a:lnTo>
                  <a:lnTo>
                    <a:pt x="2855" y="1226"/>
                  </a:lnTo>
                  <a:lnTo>
                    <a:pt x="8931" y="1226"/>
                  </a:lnTo>
                  <a:lnTo>
                    <a:pt x="8931" y="913"/>
                  </a:lnTo>
                  <a:lnTo>
                    <a:pt x="11786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03;p15">
              <a:extLst>
                <a:ext uri="{FF2B5EF4-FFF2-40B4-BE49-F238E27FC236}">
                  <a16:creationId xmlns:a16="http://schemas.microsoft.com/office/drawing/2014/main" id="{C836E22C-994C-E131-19E2-AF704ECB712A}"/>
                </a:ext>
              </a:extLst>
            </p:cNvPr>
            <p:cNvSpPr/>
            <p:nvPr/>
          </p:nvSpPr>
          <p:spPr>
            <a:xfrm>
              <a:off x="3736338" y="4249175"/>
              <a:ext cx="90741" cy="40649"/>
            </a:xfrm>
            <a:custGeom>
              <a:avLst/>
              <a:gdLst/>
              <a:ahLst/>
              <a:cxnLst/>
              <a:rect l="l" t="t" r="r" b="b"/>
              <a:pathLst>
                <a:path w="9753" h="4369" extrusionOk="0">
                  <a:moveTo>
                    <a:pt x="1669" y="1187"/>
                  </a:moveTo>
                  <a:lnTo>
                    <a:pt x="1747" y="1200"/>
                  </a:lnTo>
                  <a:lnTo>
                    <a:pt x="1826" y="1213"/>
                  </a:lnTo>
                  <a:lnTo>
                    <a:pt x="1982" y="1252"/>
                  </a:lnTo>
                  <a:lnTo>
                    <a:pt x="2047" y="1487"/>
                  </a:lnTo>
                  <a:lnTo>
                    <a:pt x="2113" y="1709"/>
                  </a:lnTo>
                  <a:lnTo>
                    <a:pt x="2204" y="1930"/>
                  </a:lnTo>
                  <a:lnTo>
                    <a:pt x="2295" y="2139"/>
                  </a:lnTo>
                  <a:lnTo>
                    <a:pt x="2386" y="2334"/>
                  </a:lnTo>
                  <a:lnTo>
                    <a:pt x="2491" y="2530"/>
                  </a:lnTo>
                  <a:lnTo>
                    <a:pt x="2595" y="2699"/>
                  </a:lnTo>
                  <a:lnTo>
                    <a:pt x="2712" y="2869"/>
                  </a:lnTo>
                  <a:lnTo>
                    <a:pt x="2712" y="2869"/>
                  </a:lnTo>
                  <a:lnTo>
                    <a:pt x="2269" y="2856"/>
                  </a:lnTo>
                  <a:lnTo>
                    <a:pt x="1669" y="2856"/>
                  </a:lnTo>
                  <a:lnTo>
                    <a:pt x="1578" y="2843"/>
                  </a:lnTo>
                  <a:lnTo>
                    <a:pt x="1500" y="2830"/>
                  </a:lnTo>
                  <a:lnTo>
                    <a:pt x="1422" y="2817"/>
                  </a:lnTo>
                  <a:lnTo>
                    <a:pt x="1343" y="2791"/>
                  </a:lnTo>
                  <a:lnTo>
                    <a:pt x="1278" y="2752"/>
                  </a:lnTo>
                  <a:lnTo>
                    <a:pt x="1200" y="2712"/>
                  </a:lnTo>
                  <a:lnTo>
                    <a:pt x="1083" y="2608"/>
                  </a:lnTo>
                  <a:lnTo>
                    <a:pt x="978" y="2491"/>
                  </a:lnTo>
                  <a:lnTo>
                    <a:pt x="939" y="2413"/>
                  </a:lnTo>
                  <a:lnTo>
                    <a:pt x="900" y="2347"/>
                  </a:lnTo>
                  <a:lnTo>
                    <a:pt x="874" y="2269"/>
                  </a:lnTo>
                  <a:lnTo>
                    <a:pt x="861" y="2191"/>
                  </a:lnTo>
                  <a:lnTo>
                    <a:pt x="848" y="2113"/>
                  </a:lnTo>
                  <a:lnTo>
                    <a:pt x="835" y="2021"/>
                  </a:lnTo>
                  <a:lnTo>
                    <a:pt x="848" y="1943"/>
                  </a:lnTo>
                  <a:lnTo>
                    <a:pt x="861" y="1852"/>
                  </a:lnTo>
                  <a:lnTo>
                    <a:pt x="874" y="1774"/>
                  </a:lnTo>
                  <a:lnTo>
                    <a:pt x="900" y="1695"/>
                  </a:lnTo>
                  <a:lnTo>
                    <a:pt x="939" y="1630"/>
                  </a:lnTo>
                  <a:lnTo>
                    <a:pt x="978" y="1565"/>
                  </a:lnTo>
                  <a:lnTo>
                    <a:pt x="1083" y="1435"/>
                  </a:lnTo>
                  <a:lnTo>
                    <a:pt x="1200" y="1330"/>
                  </a:lnTo>
                  <a:lnTo>
                    <a:pt x="1278" y="1291"/>
                  </a:lnTo>
                  <a:lnTo>
                    <a:pt x="1343" y="1265"/>
                  </a:lnTo>
                  <a:lnTo>
                    <a:pt x="1422" y="1226"/>
                  </a:lnTo>
                  <a:lnTo>
                    <a:pt x="1500" y="1213"/>
                  </a:lnTo>
                  <a:lnTo>
                    <a:pt x="1578" y="1200"/>
                  </a:lnTo>
                  <a:lnTo>
                    <a:pt x="1669" y="1187"/>
                  </a:lnTo>
                  <a:close/>
                  <a:moveTo>
                    <a:pt x="1826" y="1"/>
                  </a:moveTo>
                  <a:lnTo>
                    <a:pt x="1839" y="366"/>
                  </a:lnTo>
                  <a:lnTo>
                    <a:pt x="1669" y="353"/>
                  </a:lnTo>
                  <a:lnTo>
                    <a:pt x="1500" y="366"/>
                  </a:lnTo>
                  <a:lnTo>
                    <a:pt x="1330" y="379"/>
                  </a:lnTo>
                  <a:lnTo>
                    <a:pt x="1174" y="431"/>
                  </a:lnTo>
                  <a:lnTo>
                    <a:pt x="1017" y="483"/>
                  </a:lnTo>
                  <a:lnTo>
                    <a:pt x="874" y="548"/>
                  </a:lnTo>
                  <a:lnTo>
                    <a:pt x="731" y="639"/>
                  </a:lnTo>
                  <a:lnTo>
                    <a:pt x="600" y="731"/>
                  </a:lnTo>
                  <a:lnTo>
                    <a:pt x="483" y="835"/>
                  </a:lnTo>
                  <a:lnTo>
                    <a:pt x="379" y="965"/>
                  </a:lnTo>
                  <a:lnTo>
                    <a:pt x="287" y="1083"/>
                  </a:lnTo>
                  <a:lnTo>
                    <a:pt x="196" y="1226"/>
                  </a:lnTo>
                  <a:lnTo>
                    <a:pt x="131" y="1370"/>
                  </a:lnTo>
                  <a:lnTo>
                    <a:pt x="66" y="1526"/>
                  </a:lnTo>
                  <a:lnTo>
                    <a:pt x="27" y="1682"/>
                  </a:lnTo>
                  <a:lnTo>
                    <a:pt x="0" y="1852"/>
                  </a:lnTo>
                  <a:lnTo>
                    <a:pt x="0" y="2021"/>
                  </a:lnTo>
                  <a:lnTo>
                    <a:pt x="0" y="2191"/>
                  </a:lnTo>
                  <a:lnTo>
                    <a:pt x="27" y="2360"/>
                  </a:lnTo>
                  <a:lnTo>
                    <a:pt x="66" y="2517"/>
                  </a:lnTo>
                  <a:lnTo>
                    <a:pt x="131" y="2673"/>
                  </a:lnTo>
                  <a:lnTo>
                    <a:pt x="196" y="2817"/>
                  </a:lnTo>
                  <a:lnTo>
                    <a:pt x="287" y="2960"/>
                  </a:lnTo>
                  <a:lnTo>
                    <a:pt x="379" y="3090"/>
                  </a:lnTo>
                  <a:lnTo>
                    <a:pt x="483" y="3208"/>
                  </a:lnTo>
                  <a:lnTo>
                    <a:pt x="600" y="3312"/>
                  </a:lnTo>
                  <a:lnTo>
                    <a:pt x="731" y="3403"/>
                  </a:lnTo>
                  <a:lnTo>
                    <a:pt x="874" y="3495"/>
                  </a:lnTo>
                  <a:lnTo>
                    <a:pt x="1017" y="3560"/>
                  </a:lnTo>
                  <a:lnTo>
                    <a:pt x="1174" y="3625"/>
                  </a:lnTo>
                  <a:lnTo>
                    <a:pt x="1330" y="3664"/>
                  </a:lnTo>
                  <a:lnTo>
                    <a:pt x="1500" y="3690"/>
                  </a:lnTo>
                  <a:lnTo>
                    <a:pt x="2256" y="3690"/>
                  </a:lnTo>
                  <a:lnTo>
                    <a:pt x="2673" y="3716"/>
                  </a:lnTo>
                  <a:lnTo>
                    <a:pt x="2869" y="3729"/>
                  </a:lnTo>
                  <a:lnTo>
                    <a:pt x="3064" y="3768"/>
                  </a:lnTo>
                  <a:lnTo>
                    <a:pt x="3260" y="3808"/>
                  </a:lnTo>
                  <a:lnTo>
                    <a:pt x="3468" y="3873"/>
                  </a:lnTo>
                  <a:lnTo>
                    <a:pt x="3494" y="3795"/>
                  </a:lnTo>
                  <a:lnTo>
                    <a:pt x="3768" y="4055"/>
                  </a:lnTo>
                  <a:lnTo>
                    <a:pt x="4003" y="4225"/>
                  </a:lnTo>
                  <a:lnTo>
                    <a:pt x="4159" y="4342"/>
                  </a:lnTo>
                  <a:lnTo>
                    <a:pt x="4212" y="4368"/>
                  </a:lnTo>
                  <a:lnTo>
                    <a:pt x="7380" y="4368"/>
                  </a:lnTo>
                  <a:lnTo>
                    <a:pt x="7471" y="4303"/>
                  </a:lnTo>
                  <a:lnTo>
                    <a:pt x="7745" y="4094"/>
                  </a:lnTo>
                  <a:lnTo>
                    <a:pt x="7927" y="3938"/>
                  </a:lnTo>
                  <a:lnTo>
                    <a:pt x="8123" y="3755"/>
                  </a:lnTo>
                  <a:lnTo>
                    <a:pt x="8344" y="3534"/>
                  </a:lnTo>
                  <a:lnTo>
                    <a:pt x="8566" y="3273"/>
                  </a:lnTo>
                  <a:lnTo>
                    <a:pt x="8788" y="2986"/>
                  </a:lnTo>
                  <a:lnTo>
                    <a:pt x="9009" y="2660"/>
                  </a:lnTo>
                  <a:lnTo>
                    <a:pt x="9114" y="2478"/>
                  </a:lnTo>
                  <a:lnTo>
                    <a:pt x="9205" y="2295"/>
                  </a:lnTo>
                  <a:lnTo>
                    <a:pt x="9296" y="2100"/>
                  </a:lnTo>
                  <a:lnTo>
                    <a:pt x="9387" y="1904"/>
                  </a:lnTo>
                  <a:lnTo>
                    <a:pt x="9466" y="1695"/>
                  </a:lnTo>
                  <a:lnTo>
                    <a:pt x="9544" y="1474"/>
                  </a:lnTo>
                  <a:lnTo>
                    <a:pt x="9596" y="1252"/>
                  </a:lnTo>
                  <a:lnTo>
                    <a:pt x="9661" y="1018"/>
                  </a:lnTo>
                  <a:lnTo>
                    <a:pt x="9700" y="783"/>
                  </a:lnTo>
                  <a:lnTo>
                    <a:pt x="9726" y="535"/>
                  </a:lnTo>
                  <a:lnTo>
                    <a:pt x="9752" y="274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04;p15">
              <a:extLst>
                <a:ext uri="{FF2B5EF4-FFF2-40B4-BE49-F238E27FC236}">
                  <a16:creationId xmlns:a16="http://schemas.microsoft.com/office/drawing/2014/main" id="{765FFDE7-F94E-8160-F5B1-85D7D4DE84E4}"/>
                </a:ext>
              </a:extLst>
            </p:cNvPr>
            <p:cNvSpPr/>
            <p:nvPr/>
          </p:nvSpPr>
          <p:spPr>
            <a:xfrm>
              <a:off x="3767636" y="4159169"/>
              <a:ext cx="23781" cy="81651"/>
            </a:xfrm>
            <a:custGeom>
              <a:avLst/>
              <a:gdLst/>
              <a:ahLst/>
              <a:cxnLst/>
              <a:rect l="l" t="t" r="r" b="b"/>
              <a:pathLst>
                <a:path w="2556" h="8776" extrusionOk="0">
                  <a:moveTo>
                    <a:pt x="1512" y="1"/>
                  </a:moveTo>
                  <a:lnTo>
                    <a:pt x="1669" y="288"/>
                  </a:lnTo>
                  <a:lnTo>
                    <a:pt x="1799" y="575"/>
                  </a:lnTo>
                  <a:lnTo>
                    <a:pt x="1864" y="718"/>
                  </a:lnTo>
                  <a:lnTo>
                    <a:pt x="1917" y="861"/>
                  </a:lnTo>
                  <a:lnTo>
                    <a:pt x="1956" y="1018"/>
                  </a:lnTo>
                  <a:lnTo>
                    <a:pt x="1982" y="1161"/>
                  </a:lnTo>
                  <a:lnTo>
                    <a:pt x="2008" y="1305"/>
                  </a:lnTo>
                  <a:lnTo>
                    <a:pt x="2021" y="1448"/>
                  </a:lnTo>
                  <a:lnTo>
                    <a:pt x="2021" y="1578"/>
                  </a:lnTo>
                  <a:lnTo>
                    <a:pt x="2008" y="1722"/>
                  </a:lnTo>
                  <a:lnTo>
                    <a:pt x="1995" y="1787"/>
                  </a:lnTo>
                  <a:lnTo>
                    <a:pt x="1982" y="1852"/>
                  </a:lnTo>
                  <a:lnTo>
                    <a:pt x="1956" y="1917"/>
                  </a:lnTo>
                  <a:lnTo>
                    <a:pt x="1943" y="1983"/>
                  </a:lnTo>
                  <a:lnTo>
                    <a:pt x="1917" y="2048"/>
                  </a:lnTo>
                  <a:lnTo>
                    <a:pt x="1891" y="2100"/>
                  </a:lnTo>
                  <a:lnTo>
                    <a:pt x="1838" y="2217"/>
                  </a:lnTo>
                  <a:lnTo>
                    <a:pt x="1773" y="2335"/>
                  </a:lnTo>
                  <a:lnTo>
                    <a:pt x="1734" y="2400"/>
                  </a:lnTo>
                  <a:lnTo>
                    <a:pt x="1695" y="2452"/>
                  </a:lnTo>
                  <a:lnTo>
                    <a:pt x="1656" y="2504"/>
                  </a:lnTo>
                  <a:lnTo>
                    <a:pt x="1617" y="2556"/>
                  </a:lnTo>
                  <a:lnTo>
                    <a:pt x="1525" y="2647"/>
                  </a:lnTo>
                  <a:lnTo>
                    <a:pt x="1317" y="2830"/>
                  </a:lnTo>
                  <a:lnTo>
                    <a:pt x="1069" y="3013"/>
                  </a:lnTo>
                  <a:lnTo>
                    <a:pt x="808" y="3221"/>
                  </a:lnTo>
                  <a:lnTo>
                    <a:pt x="665" y="3338"/>
                  </a:lnTo>
                  <a:lnTo>
                    <a:pt x="535" y="3469"/>
                  </a:lnTo>
                  <a:lnTo>
                    <a:pt x="404" y="3625"/>
                  </a:lnTo>
                  <a:lnTo>
                    <a:pt x="287" y="3795"/>
                  </a:lnTo>
                  <a:lnTo>
                    <a:pt x="183" y="3964"/>
                  </a:lnTo>
                  <a:lnTo>
                    <a:pt x="104" y="4160"/>
                  </a:lnTo>
                  <a:lnTo>
                    <a:pt x="52" y="4355"/>
                  </a:lnTo>
                  <a:lnTo>
                    <a:pt x="13" y="4564"/>
                  </a:lnTo>
                  <a:lnTo>
                    <a:pt x="0" y="4773"/>
                  </a:lnTo>
                  <a:lnTo>
                    <a:pt x="26" y="4994"/>
                  </a:lnTo>
                  <a:lnTo>
                    <a:pt x="39" y="5099"/>
                  </a:lnTo>
                  <a:lnTo>
                    <a:pt x="78" y="5203"/>
                  </a:lnTo>
                  <a:lnTo>
                    <a:pt x="104" y="5307"/>
                  </a:lnTo>
                  <a:lnTo>
                    <a:pt x="157" y="5411"/>
                  </a:lnTo>
                  <a:lnTo>
                    <a:pt x="196" y="5503"/>
                  </a:lnTo>
                  <a:lnTo>
                    <a:pt x="248" y="5594"/>
                  </a:lnTo>
                  <a:lnTo>
                    <a:pt x="313" y="5672"/>
                  </a:lnTo>
                  <a:lnTo>
                    <a:pt x="365" y="5750"/>
                  </a:lnTo>
                  <a:lnTo>
                    <a:pt x="496" y="5894"/>
                  </a:lnTo>
                  <a:lnTo>
                    <a:pt x="626" y="6024"/>
                  </a:lnTo>
                  <a:lnTo>
                    <a:pt x="756" y="6155"/>
                  </a:lnTo>
                  <a:lnTo>
                    <a:pt x="887" y="6259"/>
                  </a:lnTo>
                  <a:lnTo>
                    <a:pt x="1147" y="6467"/>
                  </a:lnTo>
                  <a:lnTo>
                    <a:pt x="1382" y="6650"/>
                  </a:lnTo>
                  <a:lnTo>
                    <a:pt x="1499" y="6754"/>
                  </a:lnTo>
                  <a:lnTo>
                    <a:pt x="1604" y="6846"/>
                  </a:lnTo>
                  <a:lnTo>
                    <a:pt x="1708" y="6937"/>
                  </a:lnTo>
                  <a:lnTo>
                    <a:pt x="1799" y="7054"/>
                  </a:lnTo>
                  <a:lnTo>
                    <a:pt x="1877" y="7158"/>
                  </a:lnTo>
                  <a:lnTo>
                    <a:pt x="1956" y="7276"/>
                  </a:lnTo>
                  <a:lnTo>
                    <a:pt x="2021" y="7406"/>
                  </a:lnTo>
                  <a:lnTo>
                    <a:pt x="2086" y="7550"/>
                  </a:lnTo>
                  <a:lnTo>
                    <a:pt x="2138" y="7680"/>
                  </a:lnTo>
                  <a:lnTo>
                    <a:pt x="2177" y="7823"/>
                  </a:lnTo>
                  <a:lnTo>
                    <a:pt x="2256" y="8136"/>
                  </a:lnTo>
                  <a:lnTo>
                    <a:pt x="2295" y="8449"/>
                  </a:lnTo>
                  <a:lnTo>
                    <a:pt x="2347" y="8775"/>
                  </a:lnTo>
                  <a:lnTo>
                    <a:pt x="2425" y="8449"/>
                  </a:lnTo>
                  <a:lnTo>
                    <a:pt x="2464" y="8293"/>
                  </a:lnTo>
                  <a:lnTo>
                    <a:pt x="2477" y="8123"/>
                  </a:lnTo>
                  <a:lnTo>
                    <a:pt x="2503" y="7954"/>
                  </a:lnTo>
                  <a:lnTo>
                    <a:pt x="2503" y="7784"/>
                  </a:lnTo>
                  <a:lnTo>
                    <a:pt x="2503" y="7615"/>
                  </a:lnTo>
                  <a:lnTo>
                    <a:pt x="2477" y="7445"/>
                  </a:lnTo>
                  <a:lnTo>
                    <a:pt x="2451" y="7263"/>
                  </a:lnTo>
                  <a:lnTo>
                    <a:pt x="2399" y="7093"/>
                  </a:lnTo>
                  <a:lnTo>
                    <a:pt x="2347" y="6924"/>
                  </a:lnTo>
                  <a:lnTo>
                    <a:pt x="2269" y="6754"/>
                  </a:lnTo>
                  <a:lnTo>
                    <a:pt x="2177" y="6598"/>
                  </a:lnTo>
                  <a:lnTo>
                    <a:pt x="2073" y="6441"/>
                  </a:lnTo>
                  <a:lnTo>
                    <a:pt x="1956" y="6298"/>
                  </a:lnTo>
                  <a:lnTo>
                    <a:pt x="1838" y="6168"/>
                  </a:lnTo>
                  <a:lnTo>
                    <a:pt x="1604" y="5933"/>
                  </a:lnTo>
                  <a:lnTo>
                    <a:pt x="1382" y="5711"/>
                  </a:lnTo>
                  <a:lnTo>
                    <a:pt x="1173" y="5490"/>
                  </a:lnTo>
                  <a:lnTo>
                    <a:pt x="1082" y="5385"/>
                  </a:lnTo>
                  <a:lnTo>
                    <a:pt x="1004" y="5281"/>
                  </a:lnTo>
                  <a:lnTo>
                    <a:pt x="952" y="5177"/>
                  </a:lnTo>
                  <a:lnTo>
                    <a:pt x="900" y="5072"/>
                  </a:lnTo>
                  <a:lnTo>
                    <a:pt x="861" y="4981"/>
                  </a:lnTo>
                  <a:lnTo>
                    <a:pt x="848" y="4877"/>
                  </a:lnTo>
                  <a:lnTo>
                    <a:pt x="848" y="4773"/>
                  </a:lnTo>
                  <a:lnTo>
                    <a:pt x="848" y="4655"/>
                  </a:lnTo>
                  <a:lnTo>
                    <a:pt x="874" y="4551"/>
                  </a:lnTo>
                  <a:lnTo>
                    <a:pt x="900" y="4434"/>
                  </a:lnTo>
                  <a:lnTo>
                    <a:pt x="952" y="4329"/>
                  </a:lnTo>
                  <a:lnTo>
                    <a:pt x="1004" y="4225"/>
                  </a:lnTo>
                  <a:lnTo>
                    <a:pt x="1069" y="4134"/>
                  </a:lnTo>
                  <a:lnTo>
                    <a:pt x="1147" y="4029"/>
                  </a:lnTo>
                  <a:lnTo>
                    <a:pt x="1239" y="3938"/>
                  </a:lnTo>
                  <a:lnTo>
                    <a:pt x="1343" y="3834"/>
                  </a:lnTo>
                  <a:lnTo>
                    <a:pt x="1565" y="3638"/>
                  </a:lnTo>
                  <a:lnTo>
                    <a:pt x="1825" y="3417"/>
                  </a:lnTo>
                  <a:lnTo>
                    <a:pt x="1956" y="3286"/>
                  </a:lnTo>
                  <a:lnTo>
                    <a:pt x="2073" y="3143"/>
                  </a:lnTo>
                  <a:lnTo>
                    <a:pt x="2190" y="2986"/>
                  </a:lnTo>
                  <a:lnTo>
                    <a:pt x="2243" y="2908"/>
                  </a:lnTo>
                  <a:lnTo>
                    <a:pt x="2295" y="2830"/>
                  </a:lnTo>
                  <a:lnTo>
                    <a:pt x="2334" y="2739"/>
                  </a:lnTo>
                  <a:lnTo>
                    <a:pt x="2373" y="2661"/>
                  </a:lnTo>
                  <a:lnTo>
                    <a:pt x="2451" y="2478"/>
                  </a:lnTo>
                  <a:lnTo>
                    <a:pt x="2503" y="2295"/>
                  </a:lnTo>
                  <a:lnTo>
                    <a:pt x="2542" y="2113"/>
                  </a:lnTo>
                  <a:lnTo>
                    <a:pt x="2555" y="1917"/>
                  </a:lnTo>
                  <a:lnTo>
                    <a:pt x="2555" y="1735"/>
                  </a:lnTo>
                  <a:lnTo>
                    <a:pt x="2542" y="1552"/>
                  </a:lnTo>
                  <a:lnTo>
                    <a:pt x="2503" y="1370"/>
                  </a:lnTo>
                  <a:lnTo>
                    <a:pt x="2451" y="1200"/>
                  </a:lnTo>
                  <a:lnTo>
                    <a:pt x="2386" y="1031"/>
                  </a:lnTo>
                  <a:lnTo>
                    <a:pt x="2295" y="874"/>
                  </a:lnTo>
                  <a:lnTo>
                    <a:pt x="2216" y="718"/>
                  </a:lnTo>
                  <a:lnTo>
                    <a:pt x="2112" y="588"/>
                  </a:lnTo>
                  <a:lnTo>
                    <a:pt x="2008" y="457"/>
                  </a:lnTo>
                  <a:lnTo>
                    <a:pt x="1891" y="327"/>
                  </a:lnTo>
                  <a:lnTo>
                    <a:pt x="1773" y="209"/>
                  </a:lnTo>
                  <a:lnTo>
                    <a:pt x="1643" y="105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05;p15">
              <a:extLst>
                <a:ext uri="{FF2B5EF4-FFF2-40B4-BE49-F238E27FC236}">
                  <a16:creationId xmlns:a16="http://schemas.microsoft.com/office/drawing/2014/main" id="{A9C1B991-61CE-2909-FE49-AC5144496B2B}"/>
                </a:ext>
              </a:extLst>
            </p:cNvPr>
            <p:cNvSpPr/>
            <p:nvPr/>
          </p:nvSpPr>
          <p:spPr>
            <a:xfrm>
              <a:off x="3790077" y="4127759"/>
              <a:ext cx="18198" cy="72180"/>
            </a:xfrm>
            <a:custGeom>
              <a:avLst/>
              <a:gdLst/>
              <a:ahLst/>
              <a:cxnLst/>
              <a:rect l="l" t="t" r="r" b="b"/>
              <a:pathLst>
                <a:path w="1956" h="7758" extrusionOk="0">
                  <a:moveTo>
                    <a:pt x="508" y="0"/>
                  </a:moveTo>
                  <a:lnTo>
                    <a:pt x="430" y="118"/>
                  </a:lnTo>
                  <a:lnTo>
                    <a:pt x="365" y="235"/>
                  </a:lnTo>
                  <a:lnTo>
                    <a:pt x="300" y="352"/>
                  </a:lnTo>
                  <a:lnTo>
                    <a:pt x="235" y="470"/>
                  </a:lnTo>
                  <a:lnTo>
                    <a:pt x="183" y="600"/>
                  </a:lnTo>
                  <a:lnTo>
                    <a:pt x="143" y="730"/>
                  </a:lnTo>
                  <a:lnTo>
                    <a:pt x="104" y="874"/>
                  </a:lnTo>
                  <a:lnTo>
                    <a:pt x="65" y="1004"/>
                  </a:lnTo>
                  <a:lnTo>
                    <a:pt x="26" y="1278"/>
                  </a:lnTo>
                  <a:lnTo>
                    <a:pt x="0" y="1565"/>
                  </a:lnTo>
                  <a:lnTo>
                    <a:pt x="13" y="1852"/>
                  </a:lnTo>
                  <a:lnTo>
                    <a:pt x="39" y="2125"/>
                  </a:lnTo>
                  <a:lnTo>
                    <a:pt x="104" y="2412"/>
                  </a:lnTo>
                  <a:lnTo>
                    <a:pt x="130" y="2556"/>
                  </a:lnTo>
                  <a:lnTo>
                    <a:pt x="183" y="2686"/>
                  </a:lnTo>
                  <a:lnTo>
                    <a:pt x="235" y="2829"/>
                  </a:lnTo>
                  <a:lnTo>
                    <a:pt x="287" y="2960"/>
                  </a:lnTo>
                  <a:lnTo>
                    <a:pt x="417" y="3220"/>
                  </a:lnTo>
                  <a:lnTo>
                    <a:pt x="561" y="3468"/>
                  </a:lnTo>
                  <a:lnTo>
                    <a:pt x="704" y="3690"/>
                  </a:lnTo>
                  <a:lnTo>
                    <a:pt x="834" y="3885"/>
                  </a:lnTo>
                  <a:lnTo>
                    <a:pt x="939" y="4081"/>
                  </a:lnTo>
                  <a:lnTo>
                    <a:pt x="1030" y="4276"/>
                  </a:lnTo>
                  <a:lnTo>
                    <a:pt x="1095" y="4485"/>
                  </a:lnTo>
                  <a:lnTo>
                    <a:pt x="1134" y="4694"/>
                  </a:lnTo>
                  <a:lnTo>
                    <a:pt x="1160" y="4915"/>
                  </a:lnTo>
                  <a:lnTo>
                    <a:pt x="1160" y="5124"/>
                  </a:lnTo>
                  <a:lnTo>
                    <a:pt x="1147" y="5346"/>
                  </a:lnTo>
                  <a:lnTo>
                    <a:pt x="1108" y="5567"/>
                  </a:lnTo>
                  <a:lnTo>
                    <a:pt x="1043" y="5776"/>
                  </a:lnTo>
                  <a:lnTo>
                    <a:pt x="1004" y="5893"/>
                  </a:lnTo>
                  <a:lnTo>
                    <a:pt x="965" y="5997"/>
                  </a:lnTo>
                  <a:lnTo>
                    <a:pt x="913" y="6102"/>
                  </a:lnTo>
                  <a:lnTo>
                    <a:pt x="860" y="6206"/>
                  </a:lnTo>
                  <a:lnTo>
                    <a:pt x="730" y="6441"/>
                  </a:lnTo>
                  <a:lnTo>
                    <a:pt x="600" y="6675"/>
                  </a:lnTo>
                  <a:lnTo>
                    <a:pt x="495" y="6936"/>
                  </a:lnTo>
                  <a:lnTo>
                    <a:pt x="443" y="7066"/>
                  </a:lnTo>
                  <a:lnTo>
                    <a:pt x="417" y="7210"/>
                  </a:lnTo>
                  <a:lnTo>
                    <a:pt x="391" y="7353"/>
                  </a:lnTo>
                  <a:lnTo>
                    <a:pt x="404" y="7497"/>
                  </a:lnTo>
                  <a:lnTo>
                    <a:pt x="430" y="7627"/>
                  </a:lnTo>
                  <a:lnTo>
                    <a:pt x="469" y="7757"/>
                  </a:lnTo>
                  <a:lnTo>
                    <a:pt x="495" y="7627"/>
                  </a:lnTo>
                  <a:lnTo>
                    <a:pt x="522" y="7510"/>
                  </a:lnTo>
                  <a:lnTo>
                    <a:pt x="574" y="7392"/>
                  </a:lnTo>
                  <a:lnTo>
                    <a:pt x="626" y="7288"/>
                  </a:lnTo>
                  <a:lnTo>
                    <a:pt x="704" y="7184"/>
                  </a:lnTo>
                  <a:lnTo>
                    <a:pt x="782" y="7093"/>
                  </a:lnTo>
                  <a:lnTo>
                    <a:pt x="939" y="6910"/>
                  </a:lnTo>
                  <a:lnTo>
                    <a:pt x="1121" y="6727"/>
                  </a:lnTo>
                  <a:lnTo>
                    <a:pt x="1304" y="6532"/>
                  </a:lnTo>
                  <a:lnTo>
                    <a:pt x="1395" y="6428"/>
                  </a:lnTo>
                  <a:lnTo>
                    <a:pt x="1486" y="6310"/>
                  </a:lnTo>
                  <a:lnTo>
                    <a:pt x="1564" y="6193"/>
                  </a:lnTo>
                  <a:lnTo>
                    <a:pt x="1643" y="6063"/>
                  </a:lnTo>
                  <a:lnTo>
                    <a:pt x="1721" y="5919"/>
                  </a:lnTo>
                  <a:lnTo>
                    <a:pt x="1773" y="5789"/>
                  </a:lnTo>
                  <a:lnTo>
                    <a:pt x="1825" y="5645"/>
                  </a:lnTo>
                  <a:lnTo>
                    <a:pt x="1877" y="5502"/>
                  </a:lnTo>
                  <a:lnTo>
                    <a:pt x="1903" y="5359"/>
                  </a:lnTo>
                  <a:lnTo>
                    <a:pt x="1930" y="5202"/>
                  </a:lnTo>
                  <a:lnTo>
                    <a:pt x="1956" y="5059"/>
                  </a:lnTo>
                  <a:lnTo>
                    <a:pt x="1956" y="4902"/>
                  </a:lnTo>
                  <a:lnTo>
                    <a:pt x="1956" y="4746"/>
                  </a:lnTo>
                  <a:lnTo>
                    <a:pt x="1943" y="4602"/>
                  </a:lnTo>
                  <a:lnTo>
                    <a:pt x="1930" y="4446"/>
                  </a:lnTo>
                  <a:lnTo>
                    <a:pt x="1903" y="4290"/>
                  </a:lnTo>
                  <a:lnTo>
                    <a:pt x="1864" y="4146"/>
                  </a:lnTo>
                  <a:lnTo>
                    <a:pt x="1812" y="3990"/>
                  </a:lnTo>
                  <a:lnTo>
                    <a:pt x="1760" y="3846"/>
                  </a:lnTo>
                  <a:lnTo>
                    <a:pt x="1695" y="3703"/>
                  </a:lnTo>
                  <a:lnTo>
                    <a:pt x="1551" y="3455"/>
                  </a:lnTo>
                  <a:lnTo>
                    <a:pt x="1395" y="3220"/>
                  </a:lnTo>
                  <a:lnTo>
                    <a:pt x="1095" y="2803"/>
                  </a:lnTo>
                  <a:lnTo>
                    <a:pt x="978" y="2608"/>
                  </a:lnTo>
                  <a:lnTo>
                    <a:pt x="874" y="2412"/>
                  </a:lnTo>
                  <a:lnTo>
                    <a:pt x="769" y="2190"/>
                  </a:lnTo>
                  <a:lnTo>
                    <a:pt x="691" y="1982"/>
                  </a:lnTo>
                  <a:lnTo>
                    <a:pt x="613" y="1747"/>
                  </a:lnTo>
                  <a:lnTo>
                    <a:pt x="561" y="1513"/>
                  </a:lnTo>
                  <a:lnTo>
                    <a:pt x="508" y="1278"/>
                  </a:lnTo>
                  <a:lnTo>
                    <a:pt x="482" y="1030"/>
                  </a:lnTo>
                  <a:lnTo>
                    <a:pt x="469" y="782"/>
                  </a:lnTo>
                  <a:lnTo>
                    <a:pt x="469" y="522"/>
                  </a:lnTo>
                  <a:lnTo>
                    <a:pt x="482" y="261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06;p15">
              <a:extLst>
                <a:ext uri="{FF2B5EF4-FFF2-40B4-BE49-F238E27FC236}">
                  <a16:creationId xmlns:a16="http://schemas.microsoft.com/office/drawing/2014/main" id="{6C29A20C-55C3-BEEF-6E57-03FBE9F054D3}"/>
                </a:ext>
              </a:extLst>
            </p:cNvPr>
            <p:cNvSpPr/>
            <p:nvPr/>
          </p:nvSpPr>
          <p:spPr>
            <a:xfrm>
              <a:off x="4082275" y="4142432"/>
              <a:ext cx="67574" cy="158789"/>
            </a:xfrm>
            <a:custGeom>
              <a:avLst/>
              <a:gdLst/>
              <a:ahLst/>
              <a:cxnLst/>
              <a:rect l="l" t="t" r="r" b="b"/>
              <a:pathLst>
                <a:path w="7263" h="17067" extrusionOk="0">
                  <a:moveTo>
                    <a:pt x="3638" y="1"/>
                  </a:move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3638" y="1"/>
                  </a:lnTo>
                  <a:close/>
                </a:path>
              </a:pathLst>
            </a:custGeom>
            <a:solidFill>
              <a:srgbClr val="F6F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07;p15">
              <a:extLst>
                <a:ext uri="{FF2B5EF4-FFF2-40B4-BE49-F238E27FC236}">
                  <a16:creationId xmlns:a16="http://schemas.microsoft.com/office/drawing/2014/main" id="{83644D06-A15F-7DDD-372A-F57B7B82F0E1}"/>
                </a:ext>
              </a:extLst>
            </p:cNvPr>
            <p:cNvSpPr/>
            <p:nvPr/>
          </p:nvSpPr>
          <p:spPr>
            <a:xfrm>
              <a:off x="4082275" y="4142432"/>
              <a:ext cx="67574" cy="158789"/>
            </a:xfrm>
            <a:custGeom>
              <a:avLst/>
              <a:gdLst/>
              <a:ahLst/>
              <a:cxnLst/>
              <a:rect l="l" t="t" r="r" b="b"/>
              <a:pathLst>
                <a:path w="7263" h="17067" fill="none" extrusionOk="0">
                  <a:moveTo>
                    <a:pt x="3638" y="1"/>
                  </a:moveTo>
                  <a:lnTo>
                    <a:pt x="3638" y="1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7132" y="14"/>
                  </a:lnTo>
                  <a:lnTo>
                    <a:pt x="36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08;p15">
              <a:extLst>
                <a:ext uri="{FF2B5EF4-FFF2-40B4-BE49-F238E27FC236}">
                  <a16:creationId xmlns:a16="http://schemas.microsoft.com/office/drawing/2014/main" id="{FDC24A2B-01BC-4AA4-790C-C62E205A5B97}"/>
                </a:ext>
              </a:extLst>
            </p:cNvPr>
            <p:cNvSpPr/>
            <p:nvPr/>
          </p:nvSpPr>
          <p:spPr>
            <a:xfrm>
              <a:off x="4086890" y="4179554"/>
              <a:ext cx="58959" cy="41365"/>
            </a:xfrm>
            <a:custGeom>
              <a:avLst/>
              <a:gdLst/>
              <a:ahLst/>
              <a:cxnLst/>
              <a:rect l="l" t="t" r="r" b="b"/>
              <a:pathLst>
                <a:path w="6337" h="4446" extrusionOk="0">
                  <a:moveTo>
                    <a:pt x="0" y="0"/>
                  </a:moveTo>
                  <a:lnTo>
                    <a:pt x="0" y="2060"/>
                  </a:lnTo>
                  <a:lnTo>
                    <a:pt x="13" y="2295"/>
                  </a:lnTo>
                  <a:lnTo>
                    <a:pt x="39" y="2542"/>
                  </a:lnTo>
                  <a:lnTo>
                    <a:pt x="105" y="2764"/>
                  </a:lnTo>
                  <a:lnTo>
                    <a:pt x="183" y="2986"/>
                  </a:lnTo>
                  <a:lnTo>
                    <a:pt x="287" y="3194"/>
                  </a:lnTo>
                  <a:lnTo>
                    <a:pt x="405" y="3390"/>
                  </a:lnTo>
                  <a:lnTo>
                    <a:pt x="548" y="3572"/>
                  </a:lnTo>
                  <a:lnTo>
                    <a:pt x="691" y="3742"/>
                  </a:lnTo>
                  <a:lnTo>
                    <a:pt x="861" y="3898"/>
                  </a:lnTo>
                  <a:lnTo>
                    <a:pt x="1056" y="4042"/>
                  </a:lnTo>
                  <a:lnTo>
                    <a:pt x="1252" y="4159"/>
                  </a:lnTo>
                  <a:lnTo>
                    <a:pt x="1461" y="4250"/>
                  </a:lnTo>
                  <a:lnTo>
                    <a:pt x="1669" y="4342"/>
                  </a:lnTo>
                  <a:lnTo>
                    <a:pt x="1904" y="4394"/>
                  </a:lnTo>
                  <a:lnTo>
                    <a:pt x="2139" y="4433"/>
                  </a:lnTo>
                  <a:lnTo>
                    <a:pt x="2386" y="4446"/>
                  </a:lnTo>
                  <a:lnTo>
                    <a:pt x="3938" y="4446"/>
                  </a:lnTo>
                  <a:lnTo>
                    <a:pt x="4185" y="4433"/>
                  </a:lnTo>
                  <a:lnTo>
                    <a:pt x="4420" y="4394"/>
                  </a:lnTo>
                  <a:lnTo>
                    <a:pt x="4655" y="4342"/>
                  </a:lnTo>
                  <a:lnTo>
                    <a:pt x="4876" y="4250"/>
                  </a:lnTo>
                  <a:lnTo>
                    <a:pt x="5085" y="4159"/>
                  </a:lnTo>
                  <a:lnTo>
                    <a:pt x="5281" y="4042"/>
                  </a:lnTo>
                  <a:lnTo>
                    <a:pt x="5463" y="3898"/>
                  </a:lnTo>
                  <a:lnTo>
                    <a:pt x="5633" y="3742"/>
                  </a:lnTo>
                  <a:lnTo>
                    <a:pt x="5789" y="3572"/>
                  </a:lnTo>
                  <a:lnTo>
                    <a:pt x="5919" y="3390"/>
                  </a:lnTo>
                  <a:lnTo>
                    <a:pt x="6050" y="3194"/>
                  </a:lnTo>
                  <a:lnTo>
                    <a:pt x="6141" y="2986"/>
                  </a:lnTo>
                  <a:lnTo>
                    <a:pt x="6219" y="2764"/>
                  </a:lnTo>
                  <a:lnTo>
                    <a:pt x="6284" y="2542"/>
                  </a:lnTo>
                  <a:lnTo>
                    <a:pt x="6323" y="2295"/>
                  </a:lnTo>
                  <a:lnTo>
                    <a:pt x="6337" y="2060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109;p15">
              <a:extLst>
                <a:ext uri="{FF2B5EF4-FFF2-40B4-BE49-F238E27FC236}">
                  <a16:creationId xmlns:a16="http://schemas.microsoft.com/office/drawing/2014/main" id="{30763AF6-51EA-CBF2-031D-A14BE28E0974}"/>
                </a:ext>
              </a:extLst>
            </p:cNvPr>
            <p:cNvSpPr/>
            <p:nvPr/>
          </p:nvSpPr>
          <p:spPr>
            <a:xfrm>
              <a:off x="4092100" y="4189863"/>
              <a:ext cx="7052" cy="20748"/>
            </a:xfrm>
            <a:custGeom>
              <a:avLst/>
              <a:gdLst/>
              <a:ahLst/>
              <a:cxnLst/>
              <a:rect l="l" t="t" r="r" b="b"/>
              <a:pathLst>
                <a:path w="758" h="2230" extrusionOk="0">
                  <a:moveTo>
                    <a:pt x="379" y="0"/>
                  </a:moveTo>
                  <a:lnTo>
                    <a:pt x="301" y="13"/>
                  </a:lnTo>
                  <a:lnTo>
                    <a:pt x="236" y="26"/>
                  </a:lnTo>
                  <a:lnTo>
                    <a:pt x="170" y="66"/>
                  </a:lnTo>
                  <a:lnTo>
                    <a:pt x="105" y="105"/>
                  </a:lnTo>
                  <a:lnTo>
                    <a:pt x="66" y="170"/>
                  </a:lnTo>
                  <a:lnTo>
                    <a:pt x="27" y="235"/>
                  </a:lnTo>
                  <a:lnTo>
                    <a:pt x="14" y="300"/>
                  </a:lnTo>
                  <a:lnTo>
                    <a:pt x="1" y="378"/>
                  </a:lnTo>
                  <a:lnTo>
                    <a:pt x="1" y="1852"/>
                  </a:lnTo>
                  <a:lnTo>
                    <a:pt x="14" y="1930"/>
                  </a:lnTo>
                  <a:lnTo>
                    <a:pt x="27" y="1995"/>
                  </a:lnTo>
                  <a:lnTo>
                    <a:pt x="66" y="2060"/>
                  </a:lnTo>
                  <a:lnTo>
                    <a:pt x="105" y="2112"/>
                  </a:lnTo>
                  <a:lnTo>
                    <a:pt x="170" y="2165"/>
                  </a:lnTo>
                  <a:lnTo>
                    <a:pt x="236" y="2191"/>
                  </a:lnTo>
                  <a:lnTo>
                    <a:pt x="301" y="2217"/>
                  </a:lnTo>
                  <a:lnTo>
                    <a:pt x="379" y="2230"/>
                  </a:lnTo>
                  <a:lnTo>
                    <a:pt x="457" y="2217"/>
                  </a:lnTo>
                  <a:lnTo>
                    <a:pt x="522" y="2191"/>
                  </a:lnTo>
                  <a:lnTo>
                    <a:pt x="588" y="2165"/>
                  </a:lnTo>
                  <a:lnTo>
                    <a:pt x="640" y="2112"/>
                  </a:lnTo>
                  <a:lnTo>
                    <a:pt x="692" y="2060"/>
                  </a:lnTo>
                  <a:lnTo>
                    <a:pt x="718" y="1995"/>
                  </a:lnTo>
                  <a:lnTo>
                    <a:pt x="744" y="1930"/>
                  </a:lnTo>
                  <a:lnTo>
                    <a:pt x="757" y="1852"/>
                  </a:lnTo>
                  <a:lnTo>
                    <a:pt x="757" y="378"/>
                  </a:lnTo>
                  <a:lnTo>
                    <a:pt x="744" y="300"/>
                  </a:lnTo>
                  <a:lnTo>
                    <a:pt x="718" y="235"/>
                  </a:lnTo>
                  <a:lnTo>
                    <a:pt x="692" y="170"/>
                  </a:lnTo>
                  <a:lnTo>
                    <a:pt x="640" y="105"/>
                  </a:lnTo>
                  <a:lnTo>
                    <a:pt x="588" y="66"/>
                  </a:lnTo>
                  <a:lnTo>
                    <a:pt x="522" y="26"/>
                  </a:lnTo>
                  <a:lnTo>
                    <a:pt x="457" y="1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8" name="Accolade fermante 87">
            <a:extLst>
              <a:ext uri="{FF2B5EF4-FFF2-40B4-BE49-F238E27FC236}">
                <a16:creationId xmlns:a16="http://schemas.microsoft.com/office/drawing/2014/main" id="{746D6A74-1A86-AD52-F00A-A43C0D7CDF50}"/>
              </a:ext>
            </a:extLst>
          </p:cNvPr>
          <p:cNvSpPr/>
          <p:nvPr/>
        </p:nvSpPr>
        <p:spPr>
          <a:xfrm rot="5400000">
            <a:off x="9735727" y="2936658"/>
            <a:ext cx="796347" cy="2584097"/>
          </a:xfrm>
          <a:prstGeom prst="rightBrace">
            <a:avLst>
              <a:gd name="adj1" fmla="val 24364"/>
              <a:gd name="adj2" fmla="val 48092"/>
            </a:avLst>
          </a:prstGeom>
          <a:ln w="38100">
            <a:solidFill>
              <a:srgbClr val="9777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 dirty="0">
              <a:highlight>
                <a:srgbClr val="FFFF00"/>
              </a:highlight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F3394D0-1832-5BEF-C210-F0B61FE88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2561" y="7998983"/>
            <a:ext cx="1056116" cy="1056116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7A81DD31-2F26-B60F-57FF-DA49043D2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314" y="5076186"/>
            <a:ext cx="1114445" cy="1114445"/>
          </a:xfrm>
          <a:prstGeom prst="rect">
            <a:avLst/>
          </a:prstGeom>
        </p:spPr>
      </p:pic>
      <p:pic>
        <p:nvPicPr>
          <p:cNvPr id="90" name="Graphique 89">
            <a:extLst>
              <a:ext uri="{FF2B5EF4-FFF2-40B4-BE49-F238E27FC236}">
                <a16:creationId xmlns:a16="http://schemas.microsoft.com/office/drawing/2014/main" id="{DAD8BB58-06A8-32B1-81AA-840783793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3667" y="5064486"/>
            <a:ext cx="1114445" cy="1114445"/>
          </a:xfrm>
          <a:prstGeom prst="rect">
            <a:avLst/>
          </a:prstGeom>
        </p:spPr>
      </p:pic>
      <p:pic>
        <p:nvPicPr>
          <p:cNvPr id="91" name="Graphique 90">
            <a:extLst>
              <a:ext uri="{FF2B5EF4-FFF2-40B4-BE49-F238E27FC236}">
                <a16:creationId xmlns:a16="http://schemas.microsoft.com/office/drawing/2014/main" id="{D7D329DF-A130-0BBA-2D23-631335B78D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76678" y="5086404"/>
            <a:ext cx="1114445" cy="1114445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 – Analyse exploratoire</a:t>
            </a:r>
          </a:p>
        </p:txBody>
      </p:sp>
    </p:spTree>
    <p:extLst>
      <p:ext uri="{BB962C8B-B14F-4D97-AF65-F5344CB8AC3E}">
        <p14:creationId xmlns:p14="http://schemas.microsoft.com/office/powerpoint/2010/main" val="62521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1E97A04-11FF-A192-17C5-D63A08469194}"/>
              </a:ext>
            </a:extLst>
          </p:cNvPr>
          <p:cNvGrpSpPr/>
          <p:nvPr/>
        </p:nvGrpSpPr>
        <p:grpSpPr>
          <a:xfrm>
            <a:off x="800847" y="2564258"/>
            <a:ext cx="2067859" cy="840485"/>
            <a:chOff x="659786" y="820795"/>
            <a:chExt cx="1550894" cy="630364"/>
          </a:xfrm>
        </p:grpSpPr>
        <p:sp>
          <p:nvSpPr>
            <p:cNvPr id="89" name="Rectangle : coins arrondis 88">
              <a:extLst>
                <a:ext uri="{FF2B5EF4-FFF2-40B4-BE49-F238E27FC236}">
                  <a16:creationId xmlns:a16="http://schemas.microsoft.com/office/drawing/2014/main" id="{DA2D22D0-4EDE-3F1E-F494-1461EF526512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92" name="Graphique 17">
              <a:extLst>
                <a:ext uri="{FF2B5EF4-FFF2-40B4-BE49-F238E27FC236}">
                  <a16:creationId xmlns:a16="http://schemas.microsoft.com/office/drawing/2014/main" id="{415F7AC3-C968-F19B-9CDC-C589F800F433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93" name="Forme libre : forme 92">
                <a:extLst>
                  <a:ext uri="{FF2B5EF4-FFF2-40B4-BE49-F238E27FC236}">
                    <a16:creationId xmlns:a16="http://schemas.microsoft.com/office/drawing/2014/main" id="{D1D1858B-74FB-15CF-08AE-B46274A6373A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94" name="Forme libre : forme 93">
                <a:extLst>
                  <a:ext uri="{FF2B5EF4-FFF2-40B4-BE49-F238E27FC236}">
                    <a16:creationId xmlns:a16="http://schemas.microsoft.com/office/drawing/2014/main" id="{8E48D8A2-5AFB-CCF0-8DD0-2F996A18F425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95" name="Forme libre : forme 94">
                <a:extLst>
                  <a:ext uri="{FF2B5EF4-FFF2-40B4-BE49-F238E27FC236}">
                    <a16:creationId xmlns:a16="http://schemas.microsoft.com/office/drawing/2014/main" id="{EADBFCE0-404E-F74E-64CF-9EC984AF1115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96" name="Forme libre : forme 95">
                <a:extLst>
                  <a:ext uri="{FF2B5EF4-FFF2-40B4-BE49-F238E27FC236}">
                    <a16:creationId xmlns:a16="http://schemas.microsoft.com/office/drawing/2014/main" id="{20BC0487-B0B5-991F-4693-B495FD7A1342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97" name="Forme libre : forme 96">
                <a:extLst>
                  <a:ext uri="{FF2B5EF4-FFF2-40B4-BE49-F238E27FC236}">
                    <a16:creationId xmlns:a16="http://schemas.microsoft.com/office/drawing/2014/main" id="{F6FA4ABF-B344-3827-97F6-F03FB33BD1EE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5E5C975E-BF90-8AB6-E481-CCCCAD1D43C0}"/>
              </a:ext>
            </a:extLst>
          </p:cNvPr>
          <p:cNvGrpSpPr/>
          <p:nvPr/>
        </p:nvGrpSpPr>
        <p:grpSpPr>
          <a:xfrm>
            <a:off x="3641663" y="2564258"/>
            <a:ext cx="2067859" cy="840485"/>
            <a:chOff x="659786" y="820795"/>
            <a:chExt cx="1550894" cy="630364"/>
          </a:xfrm>
        </p:grpSpPr>
        <p:sp>
          <p:nvSpPr>
            <p:cNvPr id="99" name="Rectangle : coins arrondis 98">
              <a:extLst>
                <a:ext uri="{FF2B5EF4-FFF2-40B4-BE49-F238E27FC236}">
                  <a16:creationId xmlns:a16="http://schemas.microsoft.com/office/drawing/2014/main" id="{81FE36BF-A5D4-1F25-C40E-82E03F079192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00" name="Graphique 17">
              <a:extLst>
                <a:ext uri="{FF2B5EF4-FFF2-40B4-BE49-F238E27FC236}">
                  <a16:creationId xmlns:a16="http://schemas.microsoft.com/office/drawing/2014/main" id="{51176CDC-48D5-6296-4558-19EACD9B9262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101" name="Forme libre : forme 100">
                <a:extLst>
                  <a:ext uri="{FF2B5EF4-FFF2-40B4-BE49-F238E27FC236}">
                    <a16:creationId xmlns:a16="http://schemas.microsoft.com/office/drawing/2014/main" id="{AEE24133-DE4A-5B09-DC8A-6FBBD140A60B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02" name="Forme libre : forme 101">
                <a:extLst>
                  <a:ext uri="{FF2B5EF4-FFF2-40B4-BE49-F238E27FC236}">
                    <a16:creationId xmlns:a16="http://schemas.microsoft.com/office/drawing/2014/main" id="{DFE5409E-F538-7B2F-9B12-30953F3AEB13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03" name="Forme libre : forme 102">
                <a:extLst>
                  <a:ext uri="{FF2B5EF4-FFF2-40B4-BE49-F238E27FC236}">
                    <a16:creationId xmlns:a16="http://schemas.microsoft.com/office/drawing/2014/main" id="{6085FBA4-2952-0B91-4337-DE199E6BDF7E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04" name="Forme libre : forme 103">
                <a:extLst>
                  <a:ext uri="{FF2B5EF4-FFF2-40B4-BE49-F238E27FC236}">
                    <a16:creationId xmlns:a16="http://schemas.microsoft.com/office/drawing/2014/main" id="{5BB12A4D-37DE-CD20-FFC9-7371B0EDEFC0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05" name="Forme libre : forme 104">
                <a:extLst>
                  <a:ext uri="{FF2B5EF4-FFF2-40B4-BE49-F238E27FC236}">
                    <a16:creationId xmlns:a16="http://schemas.microsoft.com/office/drawing/2014/main" id="{159B152B-04B6-2EA5-2EA4-3A5CBE12986C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24E6E95E-0D17-5363-E4E1-13166DFA65B4}"/>
              </a:ext>
            </a:extLst>
          </p:cNvPr>
          <p:cNvGrpSpPr/>
          <p:nvPr/>
        </p:nvGrpSpPr>
        <p:grpSpPr>
          <a:xfrm>
            <a:off x="6482479" y="2557055"/>
            <a:ext cx="2067859" cy="840485"/>
            <a:chOff x="659786" y="820795"/>
            <a:chExt cx="1550894" cy="630364"/>
          </a:xfrm>
        </p:grpSpPr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121079E7-24DA-D154-1DE5-8B662874F5CE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08" name="Graphique 17">
              <a:extLst>
                <a:ext uri="{FF2B5EF4-FFF2-40B4-BE49-F238E27FC236}">
                  <a16:creationId xmlns:a16="http://schemas.microsoft.com/office/drawing/2014/main" id="{663CF42C-C421-3335-6BD9-598E4891E864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109" name="Forme libre : forme 108">
                <a:extLst>
                  <a:ext uri="{FF2B5EF4-FFF2-40B4-BE49-F238E27FC236}">
                    <a16:creationId xmlns:a16="http://schemas.microsoft.com/office/drawing/2014/main" id="{921B4F09-0457-3B98-D804-1B645610141C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0" name="Forme libre : forme 109">
                <a:extLst>
                  <a:ext uri="{FF2B5EF4-FFF2-40B4-BE49-F238E27FC236}">
                    <a16:creationId xmlns:a16="http://schemas.microsoft.com/office/drawing/2014/main" id="{79032AF0-6CD6-3905-6B43-DA3E207CFC42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1" name="Forme libre : forme 110">
                <a:extLst>
                  <a:ext uri="{FF2B5EF4-FFF2-40B4-BE49-F238E27FC236}">
                    <a16:creationId xmlns:a16="http://schemas.microsoft.com/office/drawing/2014/main" id="{DF69A39D-FB6D-375D-B200-0056BC828F14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2" name="Forme libre : forme 111">
                <a:extLst>
                  <a:ext uri="{FF2B5EF4-FFF2-40B4-BE49-F238E27FC236}">
                    <a16:creationId xmlns:a16="http://schemas.microsoft.com/office/drawing/2014/main" id="{49D510B3-F42B-8966-6ED5-25FCD0AAAD55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3" name="Forme libre : forme 112">
                <a:extLst>
                  <a:ext uri="{FF2B5EF4-FFF2-40B4-BE49-F238E27FC236}">
                    <a16:creationId xmlns:a16="http://schemas.microsoft.com/office/drawing/2014/main" id="{AE1018F2-9023-B2E4-E414-1057B8891219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E68DF9F-205D-D82F-245E-CEC8A25728ED}"/>
              </a:ext>
            </a:extLst>
          </p:cNvPr>
          <p:cNvGrpSpPr/>
          <p:nvPr/>
        </p:nvGrpSpPr>
        <p:grpSpPr>
          <a:xfrm>
            <a:off x="9323295" y="2557055"/>
            <a:ext cx="2067859" cy="840485"/>
            <a:chOff x="659786" y="820795"/>
            <a:chExt cx="1550894" cy="630364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6D7A7DBC-D807-5E91-EDE2-451E7B16A185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16" name="Graphique 17">
              <a:extLst>
                <a:ext uri="{FF2B5EF4-FFF2-40B4-BE49-F238E27FC236}">
                  <a16:creationId xmlns:a16="http://schemas.microsoft.com/office/drawing/2014/main" id="{22A2C30D-DCFD-1C42-41FF-29E07A581764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117" name="Forme libre : forme 116">
                <a:extLst>
                  <a:ext uri="{FF2B5EF4-FFF2-40B4-BE49-F238E27FC236}">
                    <a16:creationId xmlns:a16="http://schemas.microsoft.com/office/drawing/2014/main" id="{1EE09757-E60D-7817-CE63-7BE27FE6ED06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8" name="Forme libre : forme 117">
                <a:extLst>
                  <a:ext uri="{FF2B5EF4-FFF2-40B4-BE49-F238E27FC236}">
                    <a16:creationId xmlns:a16="http://schemas.microsoft.com/office/drawing/2014/main" id="{6AF98B28-A8C1-839E-026E-712D225040AD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19" name="Forme libre : forme 118">
                <a:extLst>
                  <a:ext uri="{FF2B5EF4-FFF2-40B4-BE49-F238E27FC236}">
                    <a16:creationId xmlns:a16="http://schemas.microsoft.com/office/drawing/2014/main" id="{76E83FF4-9014-81AB-2F5B-A02E3F2F9EC5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20" name="Forme libre : forme 119">
                <a:extLst>
                  <a:ext uri="{FF2B5EF4-FFF2-40B4-BE49-F238E27FC236}">
                    <a16:creationId xmlns:a16="http://schemas.microsoft.com/office/drawing/2014/main" id="{F68E2061-8230-69E1-95CF-64C10D221E4D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21" name="Forme libre : forme 120">
                <a:extLst>
                  <a:ext uri="{FF2B5EF4-FFF2-40B4-BE49-F238E27FC236}">
                    <a16:creationId xmlns:a16="http://schemas.microsoft.com/office/drawing/2014/main" id="{81F2BBC5-848E-294C-737F-1E5B6CD38485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sp>
        <p:nvSpPr>
          <p:cNvPr id="127" name="ZoneTexte 126">
            <a:extLst>
              <a:ext uri="{FF2B5EF4-FFF2-40B4-BE49-F238E27FC236}">
                <a16:creationId xmlns:a16="http://schemas.microsoft.com/office/drawing/2014/main" id="{2AE8FF1E-9F0D-CFA1-B61C-6546B844D79D}"/>
              </a:ext>
            </a:extLst>
          </p:cNvPr>
          <p:cNvSpPr txBox="1"/>
          <p:nvPr/>
        </p:nvSpPr>
        <p:spPr>
          <a:xfrm>
            <a:off x="1085936" y="3569289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Helvetica Neue"/>
              </a:rPr>
              <a:t>Nourriture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7FE452A-FFB2-F117-F355-0F22507251F3}"/>
              </a:ext>
            </a:extLst>
          </p:cNvPr>
          <p:cNvSpPr txBox="1"/>
          <p:nvPr/>
        </p:nvSpPr>
        <p:spPr>
          <a:xfrm>
            <a:off x="3926752" y="3569289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Helvetica Neue"/>
              </a:rPr>
              <a:t>Nourriture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B57D46DD-2128-C383-2F46-C9B291E1B1BE}"/>
              </a:ext>
            </a:extLst>
          </p:cNvPr>
          <p:cNvSpPr txBox="1"/>
          <p:nvPr/>
        </p:nvSpPr>
        <p:spPr>
          <a:xfrm>
            <a:off x="6811553" y="356928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Helvetica Neue"/>
              </a:rPr>
              <a:t>Ambiance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DFBCA55-D77E-D79A-E06C-8FB557478216}"/>
              </a:ext>
            </a:extLst>
          </p:cNvPr>
          <p:cNvSpPr txBox="1"/>
          <p:nvPr/>
        </p:nvSpPr>
        <p:spPr>
          <a:xfrm>
            <a:off x="9818952" y="35620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  <a:latin typeface="Helvetica Neue"/>
              </a:rPr>
              <a:t>Service</a:t>
            </a: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51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  <p:bldP spid="1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F3C906-CCF6-D428-3247-8F51C1307F0D}"/>
              </a:ext>
            </a:extLst>
          </p:cNvPr>
          <p:cNvSpPr txBox="1"/>
          <p:nvPr/>
        </p:nvSpPr>
        <p:spPr>
          <a:xfrm>
            <a:off x="8370631" y="1770123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Stopwords</a:t>
            </a:r>
            <a:endParaRPr lang="fr-FR" sz="2400" b="1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83DA9A89-69E3-E6E3-340E-D669C153D4D1}"/>
              </a:ext>
            </a:extLst>
          </p:cNvPr>
          <p:cNvSpPr txBox="1"/>
          <p:nvPr/>
        </p:nvSpPr>
        <p:spPr>
          <a:xfrm>
            <a:off x="1798254" y="1770125"/>
            <a:ext cx="119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/>
              <a:t>RegEx</a:t>
            </a:r>
            <a:endParaRPr lang="fr-FR" sz="2400" b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F44EBEF-0811-DDCB-D361-475226BCBFC2}"/>
              </a:ext>
            </a:extLst>
          </p:cNvPr>
          <p:cNvSpPr txBox="1"/>
          <p:nvPr/>
        </p:nvSpPr>
        <p:spPr>
          <a:xfrm>
            <a:off x="7981635" y="4332811"/>
            <a:ext cx="271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Lemmatisation</a:t>
            </a:r>
            <a:endParaRPr lang="fr-FR" sz="2400" b="1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D795505-AA49-AC23-1C08-04E76FD1B84F}"/>
              </a:ext>
            </a:extLst>
          </p:cNvPr>
          <p:cNvSpPr txBox="1"/>
          <p:nvPr/>
        </p:nvSpPr>
        <p:spPr>
          <a:xfrm>
            <a:off x="1173082" y="4404979"/>
            <a:ext cx="2333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Tokenisation</a:t>
            </a:r>
            <a:endParaRPr lang="fr-FR" sz="2400" b="1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ED9A53E2-C32F-2B44-7A3E-41EB2087D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087953" y="5263635"/>
            <a:ext cx="944947" cy="94494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AC74B64-11A9-4C94-3AAF-46A0FE98A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76799" y="2729472"/>
            <a:ext cx="967256" cy="967256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3B3E5C4-77F0-7742-0165-9838A53E5F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" t="1467" r="18572" b="46289"/>
          <a:stretch/>
        </p:blipFill>
        <p:spPr>
          <a:xfrm>
            <a:off x="7294033" y="2764367"/>
            <a:ext cx="4433099" cy="124248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3076" name="Picture 4" descr="Lemmatization">
            <a:extLst>
              <a:ext uri="{FF2B5EF4-FFF2-40B4-BE49-F238E27FC236}">
                <a16:creationId xmlns:a16="http://schemas.microsoft.com/office/drawing/2014/main" id="{0E45DB38-237F-5753-F968-1208E6858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2" t="22354"/>
          <a:stretch/>
        </p:blipFill>
        <p:spPr bwMode="auto">
          <a:xfrm>
            <a:off x="8328421" y="5274323"/>
            <a:ext cx="2364323" cy="12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14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455CAD-4046-A85E-67DF-38AB8F431DB8}"/>
              </a:ext>
            </a:extLst>
          </p:cNvPr>
          <p:cNvSpPr txBox="1"/>
          <p:nvPr/>
        </p:nvSpPr>
        <p:spPr>
          <a:xfrm>
            <a:off x="1538562" y="4074439"/>
            <a:ext cx="138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err="1">
                <a:solidFill>
                  <a:srgbClr val="9777A8"/>
                </a:solidFill>
              </a:rPr>
              <a:t>Bigram</a:t>
            </a:r>
            <a:endParaRPr lang="fr-FR" sz="2400" b="1" dirty="0">
              <a:solidFill>
                <a:srgbClr val="9777A8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18C5D-280F-AB19-8270-1E28DCCD63BF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LDA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EBAC4C-D3A6-45A9-21A8-C9ADBF20F5D2}"/>
              </a:ext>
            </a:extLst>
          </p:cNvPr>
          <p:cNvSpPr/>
          <p:nvPr/>
        </p:nvSpPr>
        <p:spPr>
          <a:xfrm>
            <a:off x="3664881" y="2596595"/>
            <a:ext cx="5034620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I </a:t>
            </a:r>
            <a:r>
              <a:rPr lang="fr-FR" sz="1867" b="1" dirty="0" err="1">
                <a:solidFill>
                  <a:schemeClr val="bg1"/>
                </a:solidFill>
              </a:rPr>
              <a:t>hate</a:t>
            </a:r>
            <a:r>
              <a:rPr lang="fr-FR" sz="1867" b="1" dirty="0">
                <a:solidFill>
                  <a:schemeClr val="bg1"/>
                </a:solidFill>
              </a:rPr>
              <a:t> </a:t>
            </a:r>
            <a:r>
              <a:rPr lang="fr-FR" sz="1867" b="1" dirty="0" err="1">
                <a:solidFill>
                  <a:schemeClr val="bg1"/>
                </a:solidFill>
              </a:rPr>
              <a:t>this</a:t>
            </a:r>
            <a:r>
              <a:rPr lang="fr-FR" sz="1867" b="1" dirty="0">
                <a:solidFill>
                  <a:schemeClr val="bg1"/>
                </a:solidFill>
              </a:rPr>
              <a:t> service »</a:t>
            </a:r>
            <a:endParaRPr lang="fr-FR" sz="1333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FA6218-36EA-FFB2-6043-4C2DC61044E2}"/>
              </a:ext>
            </a:extLst>
          </p:cNvPr>
          <p:cNvSpPr/>
          <p:nvPr/>
        </p:nvSpPr>
        <p:spPr>
          <a:xfrm>
            <a:off x="3664881" y="4156514"/>
            <a:ext cx="1275420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I </a:t>
            </a:r>
            <a:r>
              <a:rPr lang="fr-FR" sz="1867" b="1" dirty="0" err="1">
                <a:solidFill>
                  <a:schemeClr val="bg1"/>
                </a:solidFill>
              </a:rPr>
              <a:t>hate</a:t>
            </a:r>
            <a:r>
              <a:rPr lang="fr-FR" sz="1867" b="1" dirty="0">
                <a:solidFill>
                  <a:schemeClr val="bg1"/>
                </a:solidFill>
              </a:rPr>
              <a:t> »</a:t>
            </a:r>
            <a:endParaRPr lang="fr-FR" sz="1333" b="1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E6AEC5-7E1A-163C-2FD1-0B4FED64C80D}"/>
              </a:ext>
            </a:extLst>
          </p:cNvPr>
          <p:cNvSpPr/>
          <p:nvPr/>
        </p:nvSpPr>
        <p:spPr>
          <a:xfrm>
            <a:off x="5040537" y="4156514"/>
            <a:ext cx="1609009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</a:t>
            </a:r>
            <a:r>
              <a:rPr lang="fr-FR" sz="1867" b="1" dirty="0" err="1">
                <a:solidFill>
                  <a:schemeClr val="bg1"/>
                </a:solidFill>
              </a:rPr>
              <a:t>hate</a:t>
            </a:r>
            <a:r>
              <a:rPr lang="fr-FR" sz="1867" b="1" dirty="0">
                <a:solidFill>
                  <a:schemeClr val="bg1"/>
                </a:solidFill>
              </a:rPr>
              <a:t> </a:t>
            </a:r>
            <a:r>
              <a:rPr lang="fr-FR" sz="1867" b="1" dirty="0" err="1">
                <a:solidFill>
                  <a:schemeClr val="bg1"/>
                </a:solidFill>
              </a:rPr>
              <a:t>this</a:t>
            </a:r>
            <a:r>
              <a:rPr lang="fr-FR" sz="2400" b="1" dirty="0">
                <a:solidFill>
                  <a:schemeClr val="bg1"/>
                </a:solidFill>
              </a:rPr>
              <a:t> »</a:t>
            </a:r>
            <a:endParaRPr lang="fr-FR" sz="1333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0C2B75-4790-57E3-C444-666123382650}"/>
              </a:ext>
            </a:extLst>
          </p:cNvPr>
          <p:cNvSpPr/>
          <p:nvPr/>
        </p:nvSpPr>
        <p:spPr>
          <a:xfrm>
            <a:off x="6749783" y="4156514"/>
            <a:ext cx="1949717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</a:t>
            </a:r>
            <a:r>
              <a:rPr lang="fr-FR" sz="1867" b="1" dirty="0" err="1">
                <a:solidFill>
                  <a:schemeClr val="bg1"/>
                </a:solidFill>
              </a:rPr>
              <a:t>this</a:t>
            </a:r>
            <a:r>
              <a:rPr lang="fr-FR" sz="1867" b="1" dirty="0">
                <a:solidFill>
                  <a:schemeClr val="bg1"/>
                </a:solidFill>
              </a:rPr>
              <a:t> service »</a:t>
            </a:r>
            <a:endParaRPr lang="fr-FR" sz="133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8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18C5D-280F-AB19-8270-1E28DCCD63BF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LDA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56C345D-FF7D-5067-1B33-9BA381171C74}"/>
              </a:ext>
            </a:extLst>
          </p:cNvPr>
          <p:cNvGrpSpPr/>
          <p:nvPr/>
        </p:nvGrpSpPr>
        <p:grpSpPr>
          <a:xfrm>
            <a:off x="1746831" y="1486060"/>
            <a:ext cx="8686800" cy="5359241"/>
            <a:chOff x="1310123" y="1114544"/>
            <a:chExt cx="6515100" cy="4019431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42D0E20-07A9-284E-8284-079D0772C5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31" b="2914"/>
            <a:stretch/>
          </p:blipFill>
          <p:spPr>
            <a:xfrm>
              <a:off x="1310123" y="1114544"/>
              <a:ext cx="6515100" cy="3714632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AAAE673-343A-DF5D-6EBD-7BAAC818D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3737" y="4829175"/>
              <a:ext cx="2886075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288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13A95AED-EA03-A310-95AD-7E638C5C1F9E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818C5D-280F-AB19-8270-1E28DCCD63BF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LDA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A70F0C-CBF5-33AD-5336-23310290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387600"/>
            <a:ext cx="49784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F7BC1C-1499-9C87-8CF3-C0B357A0A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8"/>
          <a:stretch/>
        </p:blipFill>
        <p:spPr>
          <a:xfrm>
            <a:off x="6108701" y="2921000"/>
            <a:ext cx="54991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8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C64A785-6DC4-00A1-66AF-8D066736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42" y="0"/>
            <a:ext cx="11692116" cy="6858000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FABB2C15-42AC-CAF9-C03D-BEC48EFB0004}"/>
              </a:ext>
            </a:extLst>
          </p:cNvPr>
          <p:cNvSpPr/>
          <p:nvPr/>
        </p:nvSpPr>
        <p:spPr>
          <a:xfrm>
            <a:off x="4951076" y="2119362"/>
            <a:ext cx="713893" cy="71389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5</a:t>
            </a:r>
          </a:p>
        </p:txBody>
      </p:sp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64466638-5877-ECF0-CEEB-8ABAB29CD9BB}"/>
              </a:ext>
            </a:extLst>
          </p:cNvPr>
          <p:cNvSpPr/>
          <p:nvPr/>
        </p:nvSpPr>
        <p:spPr>
          <a:xfrm>
            <a:off x="1428558" y="3866957"/>
            <a:ext cx="2058921" cy="911321"/>
          </a:xfrm>
          <a:prstGeom prst="wedgeEllipseCallout">
            <a:avLst>
              <a:gd name="adj1" fmla="val -73358"/>
              <a:gd name="adj2" fmla="val -12142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Ambiance</a:t>
            </a:r>
          </a:p>
        </p:txBody>
      </p:sp>
      <p:sp>
        <p:nvSpPr>
          <p:cNvPr id="11" name="Bulle narrative : ronde 10">
            <a:extLst>
              <a:ext uri="{FF2B5EF4-FFF2-40B4-BE49-F238E27FC236}">
                <a16:creationId xmlns:a16="http://schemas.microsoft.com/office/drawing/2014/main" id="{8CAF9D20-533D-AA38-2FB1-7A4EE040B163}"/>
              </a:ext>
            </a:extLst>
          </p:cNvPr>
          <p:cNvSpPr/>
          <p:nvPr/>
        </p:nvSpPr>
        <p:spPr>
          <a:xfrm>
            <a:off x="2210570" y="2119362"/>
            <a:ext cx="1958109" cy="911321"/>
          </a:xfrm>
          <a:prstGeom prst="wedgeEllipseCallout">
            <a:avLst>
              <a:gd name="adj1" fmla="val -94742"/>
              <a:gd name="adj2" fmla="val -12278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Attente</a:t>
            </a:r>
          </a:p>
        </p:txBody>
      </p:sp>
      <p:sp>
        <p:nvSpPr>
          <p:cNvPr id="12" name="Bulle narrative : ronde 11">
            <a:extLst>
              <a:ext uri="{FF2B5EF4-FFF2-40B4-BE49-F238E27FC236}">
                <a16:creationId xmlns:a16="http://schemas.microsoft.com/office/drawing/2014/main" id="{0629BD46-1E08-733D-1A1B-F12B7F53214A}"/>
              </a:ext>
            </a:extLst>
          </p:cNvPr>
          <p:cNvSpPr/>
          <p:nvPr/>
        </p:nvSpPr>
        <p:spPr>
          <a:xfrm>
            <a:off x="4137890" y="5395962"/>
            <a:ext cx="1958109" cy="911321"/>
          </a:xfrm>
          <a:prstGeom prst="wedgeEllipseCallout">
            <a:avLst>
              <a:gd name="adj1" fmla="val -80905"/>
              <a:gd name="adj2" fmla="val 4073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Service</a:t>
            </a:r>
          </a:p>
        </p:txBody>
      </p:sp>
      <p:sp>
        <p:nvSpPr>
          <p:cNvPr id="14" name="Bulle narrative : ronde 13">
            <a:extLst>
              <a:ext uri="{FF2B5EF4-FFF2-40B4-BE49-F238E27FC236}">
                <a16:creationId xmlns:a16="http://schemas.microsoft.com/office/drawing/2014/main" id="{DBA0351E-433B-CF58-D696-2821985B2708}"/>
              </a:ext>
            </a:extLst>
          </p:cNvPr>
          <p:cNvSpPr/>
          <p:nvPr/>
        </p:nvSpPr>
        <p:spPr>
          <a:xfrm>
            <a:off x="4168679" y="3658948"/>
            <a:ext cx="1958109" cy="911321"/>
          </a:xfrm>
          <a:prstGeom prst="wedgeEllipseCallout">
            <a:avLst>
              <a:gd name="adj1" fmla="val -29333"/>
              <a:gd name="adj2" fmla="val -19169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Livraison</a:t>
            </a:r>
          </a:p>
        </p:txBody>
      </p:sp>
      <p:sp>
        <p:nvSpPr>
          <p:cNvPr id="15" name="Bulle narrative : ronde 14">
            <a:extLst>
              <a:ext uri="{FF2B5EF4-FFF2-40B4-BE49-F238E27FC236}">
                <a16:creationId xmlns:a16="http://schemas.microsoft.com/office/drawing/2014/main" id="{DB0AB04D-DD08-4334-3FE6-2921070AA925}"/>
              </a:ext>
            </a:extLst>
          </p:cNvPr>
          <p:cNvSpPr/>
          <p:nvPr/>
        </p:nvSpPr>
        <p:spPr>
          <a:xfrm>
            <a:off x="4685914" y="893909"/>
            <a:ext cx="2225249" cy="911321"/>
          </a:xfrm>
          <a:prstGeom prst="wedgeEllipseCallout">
            <a:avLst>
              <a:gd name="adj1" fmla="val -16754"/>
              <a:gd name="adj2" fmla="val 13127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Nourriture</a:t>
            </a:r>
          </a:p>
        </p:txBody>
      </p:sp>
    </p:spTree>
    <p:extLst>
      <p:ext uri="{BB962C8B-B14F-4D97-AF65-F5344CB8AC3E}">
        <p14:creationId xmlns:p14="http://schemas.microsoft.com/office/powerpoint/2010/main" val="101267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EC3102-5089-6B58-1236-81042DEC4C22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NMF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8839D2AE-EF14-123C-7AAF-BBA6F542C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8547" y="2230529"/>
            <a:ext cx="1470891" cy="1470891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32E9E656-E996-8186-BFAD-61441A231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1873" y="3676420"/>
            <a:ext cx="1470891" cy="1470891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858283CA-96A4-7CE5-6E9F-323FEB892F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2543" y="2375791"/>
            <a:ext cx="1470891" cy="1470891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C8963669-22BD-6EB8-268F-941B20ABD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8768" y="3482441"/>
            <a:ext cx="1470891" cy="147089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6DE1B5B7-59F6-015D-477C-F5FA796586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75904" y="2101612"/>
            <a:ext cx="1470891" cy="1470891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43C99924-27B7-9A33-E244-4D4D27AF67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2043" y="3086847"/>
            <a:ext cx="1470891" cy="1470891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31D5AD54-3BB1-6B77-BD98-1E3E868EF3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39071" y="3392380"/>
            <a:ext cx="1470891" cy="14708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442B890-0090-E4A9-A6A1-CC7D2B9E70D2}"/>
              </a:ext>
            </a:extLst>
          </p:cNvPr>
          <p:cNvSpPr/>
          <p:nvPr/>
        </p:nvSpPr>
        <p:spPr>
          <a:xfrm>
            <a:off x="2091435" y="5799419"/>
            <a:ext cx="1275420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the »</a:t>
            </a:r>
            <a:endParaRPr lang="fr-FR" sz="1333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F61F77-7DA2-6BB1-AE97-69450419FDC7}"/>
              </a:ext>
            </a:extLst>
          </p:cNvPr>
          <p:cNvSpPr/>
          <p:nvPr/>
        </p:nvSpPr>
        <p:spPr>
          <a:xfrm>
            <a:off x="5458290" y="5792695"/>
            <a:ext cx="1275420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a »</a:t>
            </a:r>
            <a:endParaRPr lang="fr-FR" sz="1333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E2DE36-74A6-B5F6-915A-71B1D71E0DD5}"/>
              </a:ext>
            </a:extLst>
          </p:cNvPr>
          <p:cNvSpPr/>
          <p:nvPr/>
        </p:nvSpPr>
        <p:spPr>
          <a:xfrm>
            <a:off x="8825145" y="5784220"/>
            <a:ext cx="1275420" cy="451405"/>
          </a:xfrm>
          <a:prstGeom prst="rect">
            <a:avLst/>
          </a:prstGeom>
          <a:solidFill>
            <a:srgbClr val="977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« like »</a:t>
            </a:r>
            <a:endParaRPr lang="fr-FR" sz="133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5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E9CCA51D-AB36-A642-FB15-0DF63972761C}"/>
              </a:ext>
            </a:extLst>
          </p:cNvPr>
          <p:cNvSpPr/>
          <p:nvPr/>
        </p:nvSpPr>
        <p:spPr>
          <a:xfrm>
            <a:off x="879715" y="1094394"/>
            <a:ext cx="2067859" cy="84048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6096541" y="-1210732"/>
            <a:ext cx="5486540" cy="7520175"/>
            <a:chOff x="4572405" y="-908049"/>
            <a:chExt cx="4114905" cy="5640131"/>
          </a:xfrm>
        </p:grpSpPr>
        <p:sp>
          <p:nvSpPr>
            <p:cNvPr id="49" name="Google Shape;49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extrusionOk="0">
                  <a:moveTo>
                    <a:pt x="61472" y="0"/>
                  </a:move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fill="none" extrusionOk="0">
                  <a:moveTo>
                    <a:pt x="64796" y="0"/>
                  </a:moveTo>
                  <a:lnTo>
                    <a:pt x="64796" y="0"/>
                  </a:lnTo>
                  <a:lnTo>
                    <a:pt x="61472" y="0"/>
                  </a:ln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lnTo>
                    <a:pt x="64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4759876" y="2227719"/>
              <a:ext cx="678052" cy="1514849"/>
            </a:xfrm>
            <a:custGeom>
              <a:avLst/>
              <a:gdLst/>
              <a:ahLst/>
              <a:cxnLst/>
              <a:rect l="l" t="t" r="r" b="b"/>
              <a:pathLst>
                <a:path w="22164" h="49517" extrusionOk="0">
                  <a:moveTo>
                    <a:pt x="15671" y="0"/>
                  </a:moveTo>
                  <a:lnTo>
                    <a:pt x="15476" y="13"/>
                  </a:lnTo>
                  <a:lnTo>
                    <a:pt x="0" y="13"/>
                  </a:lnTo>
                  <a:lnTo>
                    <a:pt x="4954" y="45801"/>
                  </a:lnTo>
                  <a:lnTo>
                    <a:pt x="5698" y="45996"/>
                  </a:lnTo>
                  <a:lnTo>
                    <a:pt x="7666" y="46505"/>
                  </a:lnTo>
                  <a:lnTo>
                    <a:pt x="10430" y="47209"/>
                  </a:lnTo>
                  <a:lnTo>
                    <a:pt x="11982" y="47587"/>
                  </a:lnTo>
                  <a:lnTo>
                    <a:pt x="13598" y="47978"/>
                  </a:lnTo>
                  <a:lnTo>
                    <a:pt x="15202" y="48343"/>
                  </a:lnTo>
                  <a:lnTo>
                    <a:pt x="16766" y="48695"/>
                  </a:lnTo>
                  <a:lnTo>
                    <a:pt x="18213" y="48995"/>
                  </a:lnTo>
                  <a:lnTo>
                    <a:pt x="18891" y="49125"/>
                  </a:lnTo>
                  <a:lnTo>
                    <a:pt x="19517" y="49242"/>
                  </a:lnTo>
                  <a:lnTo>
                    <a:pt x="20091" y="49347"/>
                  </a:lnTo>
                  <a:lnTo>
                    <a:pt x="20612" y="49425"/>
                  </a:lnTo>
                  <a:lnTo>
                    <a:pt x="21069" y="49477"/>
                  </a:lnTo>
                  <a:lnTo>
                    <a:pt x="21447" y="49503"/>
                  </a:lnTo>
                  <a:lnTo>
                    <a:pt x="21760" y="49516"/>
                  </a:lnTo>
                  <a:lnTo>
                    <a:pt x="21877" y="49503"/>
                  </a:lnTo>
                  <a:lnTo>
                    <a:pt x="21981" y="49490"/>
                  </a:lnTo>
                  <a:lnTo>
                    <a:pt x="22059" y="49464"/>
                  </a:lnTo>
                  <a:lnTo>
                    <a:pt x="22125" y="49438"/>
                  </a:lnTo>
                  <a:lnTo>
                    <a:pt x="22151" y="49399"/>
                  </a:lnTo>
                  <a:lnTo>
                    <a:pt x="22164" y="49360"/>
                  </a:lnTo>
                  <a:lnTo>
                    <a:pt x="17575" y="1747"/>
                  </a:lnTo>
                  <a:lnTo>
                    <a:pt x="17549" y="1552"/>
                  </a:lnTo>
                  <a:lnTo>
                    <a:pt x="17496" y="1356"/>
                  </a:lnTo>
                  <a:lnTo>
                    <a:pt x="17431" y="1187"/>
                  </a:lnTo>
                  <a:lnTo>
                    <a:pt x="17353" y="1017"/>
                  </a:lnTo>
                  <a:lnTo>
                    <a:pt x="17249" y="848"/>
                  </a:lnTo>
                  <a:lnTo>
                    <a:pt x="17144" y="704"/>
                  </a:lnTo>
                  <a:lnTo>
                    <a:pt x="17014" y="574"/>
                  </a:lnTo>
                  <a:lnTo>
                    <a:pt x="16884" y="443"/>
                  </a:lnTo>
                  <a:lnTo>
                    <a:pt x="16727" y="339"/>
                  </a:lnTo>
                  <a:lnTo>
                    <a:pt x="16571" y="235"/>
                  </a:lnTo>
                  <a:lnTo>
                    <a:pt x="16401" y="157"/>
                  </a:lnTo>
                  <a:lnTo>
                    <a:pt x="16232" y="91"/>
                  </a:lnTo>
                  <a:lnTo>
                    <a:pt x="16049" y="39"/>
                  </a:lnTo>
                  <a:lnTo>
                    <a:pt x="15867" y="13"/>
                  </a:lnTo>
                  <a:lnTo>
                    <a:pt x="15671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4906261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29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3"/>
                  </a:lnTo>
                  <a:lnTo>
                    <a:pt x="587" y="926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3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39" y="6780"/>
                  </a:lnTo>
                  <a:lnTo>
                    <a:pt x="78" y="6949"/>
                  </a:lnTo>
                  <a:lnTo>
                    <a:pt x="117" y="7119"/>
                  </a:lnTo>
                  <a:lnTo>
                    <a:pt x="169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30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1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3" y="8879"/>
                  </a:lnTo>
                  <a:lnTo>
                    <a:pt x="1304" y="8996"/>
                  </a:lnTo>
                  <a:lnTo>
                    <a:pt x="1447" y="9100"/>
                  </a:lnTo>
                  <a:lnTo>
                    <a:pt x="1578" y="9205"/>
                  </a:lnTo>
                  <a:lnTo>
                    <a:pt x="1734" y="9296"/>
                  </a:lnTo>
                  <a:lnTo>
                    <a:pt x="1877" y="9374"/>
                  </a:lnTo>
                  <a:lnTo>
                    <a:pt x="2034" y="9452"/>
                  </a:lnTo>
                  <a:lnTo>
                    <a:pt x="2190" y="9531"/>
                  </a:lnTo>
                  <a:lnTo>
                    <a:pt x="2360" y="9596"/>
                  </a:lnTo>
                  <a:lnTo>
                    <a:pt x="2516" y="9648"/>
                  </a:lnTo>
                  <a:lnTo>
                    <a:pt x="2686" y="9700"/>
                  </a:lnTo>
                  <a:lnTo>
                    <a:pt x="2868" y="9739"/>
                  </a:lnTo>
                  <a:lnTo>
                    <a:pt x="3038" y="9765"/>
                  </a:lnTo>
                  <a:lnTo>
                    <a:pt x="3220" y="9791"/>
                  </a:lnTo>
                  <a:lnTo>
                    <a:pt x="3403" y="9804"/>
                  </a:lnTo>
                  <a:lnTo>
                    <a:pt x="3585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4" y="9739"/>
                  </a:lnTo>
                  <a:lnTo>
                    <a:pt x="40364" y="9700"/>
                  </a:lnTo>
                  <a:lnTo>
                    <a:pt x="40533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5" y="9452"/>
                  </a:lnTo>
                  <a:lnTo>
                    <a:pt x="41172" y="9374"/>
                  </a:lnTo>
                  <a:lnTo>
                    <a:pt x="41328" y="9296"/>
                  </a:lnTo>
                  <a:lnTo>
                    <a:pt x="41472" y="9205"/>
                  </a:lnTo>
                  <a:lnTo>
                    <a:pt x="41615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6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32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7" y="7784"/>
                  </a:lnTo>
                  <a:lnTo>
                    <a:pt x="42762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71" y="6949"/>
                  </a:lnTo>
                  <a:lnTo>
                    <a:pt x="43010" y="6780"/>
                  </a:lnTo>
                  <a:lnTo>
                    <a:pt x="43036" y="6597"/>
                  </a:lnTo>
                  <a:lnTo>
                    <a:pt x="43049" y="6415"/>
                  </a:lnTo>
                  <a:lnTo>
                    <a:pt x="43049" y="6232"/>
                  </a:lnTo>
                  <a:lnTo>
                    <a:pt x="43049" y="2530"/>
                  </a:lnTo>
                  <a:lnTo>
                    <a:pt x="43036" y="2269"/>
                  </a:lnTo>
                  <a:lnTo>
                    <a:pt x="42997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49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6" y="743"/>
                  </a:lnTo>
                  <a:lnTo>
                    <a:pt x="42124" y="574"/>
                  </a:lnTo>
                  <a:lnTo>
                    <a:pt x="41941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6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5232897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196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196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4" y="9374"/>
                  </a:lnTo>
                  <a:lnTo>
                    <a:pt x="31447" y="9231"/>
                  </a:lnTo>
                  <a:lnTo>
                    <a:pt x="31629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29" y="744"/>
                  </a:lnTo>
                  <a:lnTo>
                    <a:pt x="31447" y="574"/>
                  </a:lnTo>
                  <a:lnTo>
                    <a:pt x="31264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5241677" y="3810330"/>
              <a:ext cx="230545" cy="770992"/>
            </a:xfrm>
            <a:custGeom>
              <a:avLst/>
              <a:gdLst/>
              <a:ahLst/>
              <a:cxnLst/>
              <a:rect l="l" t="t" r="r" b="b"/>
              <a:pathLst>
                <a:path w="7536" h="25202" extrusionOk="0">
                  <a:moveTo>
                    <a:pt x="3116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84708" y="3810330"/>
              <a:ext cx="142041" cy="770992"/>
            </a:xfrm>
            <a:custGeom>
              <a:avLst/>
              <a:gdLst/>
              <a:ahLst/>
              <a:cxnLst/>
              <a:rect l="l" t="t" r="r" b="b"/>
              <a:pathLst>
                <a:path w="4643" h="25202" extrusionOk="0">
                  <a:moveTo>
                    <a:pt x="1" y="1"/>
                  </a:moveTo>
                  <a:lnTo>
                    <a:pt x="2243" y="25202"/>
                  </a:lnTo>
                  <a:lnTo>
                    <a:pt x="4642" y="25202"/>
                  </a:lnTo>
                  <a:lnTo>
                    <a:pt x="4421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332996" y="3810330"/>
              <a:ext cx="796935" cy="61858"/>
            </a:xfrm>
            <a:custGeom>
              <a:avLst/>
              <a:gdLst/>
              <a:ahLst/>
              <a:cxnLst/>
              <a:rect l="l" t="t" r="r" b="b"/>
              <a:pathLst>
                <a:path w="26050" h="2022" extrusionOk="0">
                  <a:moveTo>
                    <a:pt x="1" y="1"/>
                  </a:moveTo>
                  <a:lnTo>
                    <a:pt x="1" y="2021"/>
                  </a:lnTo>
                  <a:lnTo>
                    <a:pt x="26050" y="2021"/>
                  </a:lnTo>
                  <a:lnTo>
                    <a:pt x="2605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735555" y="3510401"/>
              <a:ext cx="990340" cy="299959"/>
            </a:xfrm>
            <a:custGeom>
              <a:avLst/>
              <a:gdLst/>
              <a:ahLst/>
              <a:cxnLst/>
              <a:rect l="l" t="t" r="r" b="b"/>
              <a:pathLst>
                <a:path w="32372" h="9805" extrusionOk="0">
                  <a:moveTo>
                    <a:pt x="2529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4"/>
                  </a:lnTo>
                  <a:lnTo>
                    <a:pt x="587" y="913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4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2" y="7797"/>
                  </a:lnTo>
                  <a:lnTo>
                    <a:pt x="117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0" y="8696"/>
                  </a:lnTo>
                  <a:lnTo>
                    <a:pt x="587" y="8892"/>
                  </a:lnTo>
                  <a:lnTo>
                    <a:pt x="743" y="9075"/>
                  </a:lnTo>
                  <a:lnTo>
                    <a:pt x="926" y="9231"/>
                  </a:lnTo>
                  <a:lnTo>
                    <a:pt x="1121" y="9374"/>
                  </a:lnTo>
                  <a:lnTo>
                    <a:pt x="1330" y="9505"/>
                  </a:lnTo>
                  <a:lnTo>
                    <a:pt x="1551" y="9609"/>
                  </a:lnTo>
                  <a:lnTo>
                    <a:pt x="1786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29" y="9805"/>
                  </a:lnTo>
                  <a:lnTo>
                    <a:pt x="29843" y="9805"/>
                  </a:lnTo>
                  <a:lnTo>
                    <a:pt x="30103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3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59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6" y="8266"/>
                  </a:lnTo>
                  <a:lnTo>
                    <a:pt x="32254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4" y="1774"/>
                  </a:lnTo>
                  <a:lnTo>
                    <a:pt x="32176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59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3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3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572405" y="2227321"/>
              <a:ext cx="380938" cy="1587017"/>
            </a:xfrm>
            <a:custGeom>
              <a:avLst/>
              <a:gdLst/>
              <a:ahLst/>
              <a:cxnLst/>
              <a:rect l="l" t="t" r="r" b="b"/>
              <a:pathLst>
                <a:path w="12452" h="51876" extrusionOk="0">
                  <a:moveTo>
                    <a:pt x="5972" y="0"/>
                  </a:moveTo>
                  <a:lnTo>
                    <a:pt x="1526" y="430"/>
                  </a:lnTo>
                  <a:lnTo>
                    <a:pt x="1357" y="456"/>
                  </a:lnTo>
                  <a:lnTo>
                    <a:pt x="1187" y="496"/>
                  </a:lnTo>
                  <a:lnTo>
                    <a:pt x="1031" y="561"/>
                  </a:lnTo>
                  <a:lnTo>
                    <a:pt x="887" y="626"/>
                  </a:lnTo>
                  <a:lnTo>
                    <a:pt x="744" y="717"/>
                  </a:lnTo>
                  <a:lnTo>
                    <a:pt x="614" y="809"/>
                  </a:lnTo>
                  <a:lnTo>
                    <a:pt x="496" y="913"/>
                  </a:lnTo>
                  <a:lnTo>
                    <a:pt x="379" y="1043"/>
                  </a:lnTo>
                  <a:lnTo>
                    <a:pt x="288" y="1161"/>
                  </a:lnTo>
                  <a:lnTo>
                    <a:pt x="209" y="1304"/>
                  </a:lnTo>
                  <a:lnTo>
                    <a:pt x="131" y="1447"/>
                  </a:lnTo>
                  <a:lnTo>
                    <a:pt x="79" y="1604"/>
                  </a:lnTo>
                  <a:lnTo>
                    <a:pt x="40" y="1760"/>
                  </a:lnTo>
                  <a:lnTo>
                    <a:pt x="14" y="1930"/>
                  </a:lnTo>
                  <a:lnTo>
                    <a:pt x="1" y="2099"/>
                  </a:lnTo>
                  <a:lnTo>
                    <a:pt x="14" y="2269"/>
                  </a:lnTo>
                  <a:lnTo>
                    <a:pt x="4642" y="50364"/>
                  </a:lnTo>
                  <a:lnTo>
                    <a:pt x="4668" y="50533"/>
                  </a:lnTo>
                  <a:lnTo>
                    <a:pt x="4707" y="50690"/>
                  </a:lnTo>
                  <a:lnTo>
                    <a:pt x="4759" y="50846"/>
                  </a:lnTo>
                  <a:lnTo>
                    <a:pt x="4838" y="51002"/>
                  </a:lnTo>
                  <a:lnTo>
                    <a:pt x="4916" y="51133"/>
                  </a:lnTo>
                  <a:lnTo>
                    <a:pt x="5020" y="51263"/>
                  </a:lnTo>
                  <a:lnTo>
                    <a:pt x="5124" y="51394"/>
                  </a:lnTo>
                  <a:lnTo>
                    <a:pt x="5242" y="51498"/>
                  </a:lnTo>
                  <a:lnTo>
                    <a:pt x="5372" y="51589"/>
                  </a:lnTo>
                  <a:lnTo>
                    <a:pt x="5516" y="51680"/>
                  </a:lnTo>
                  <a:lnTo>
                    <a:pt x="5659" y="51746"/>
                  </a:lnTo>
                  <a:lnTo>
                    <a:pt x="5815" y="51811"/>
                  </a:lnTo>
                  <a:lnTo>
                    <a:pt x="5972" y="51850"/>
                  </a:lnTo>
                  <a:lnTo>
                    <a:pt x="6141" y="51876"/>
                  </a:lnTo>
                  <a:lnTo>
                    <a:pt x="6480" y="51876"/>
                  </a:lnTo>
                  <a:lnTo>
                    <a:pt x="10926" y="51446"/>
                  </a:lnTo>
                  <a:lnTo>
                    <a:pt x="11096" y="51420"/>
                  </a:lnTo>
                  <a:lnTo>
                    <a:pt x="11265" y="51381"/>
                  </a:lnTo>
                  <a:lnTo>
                    <a:pt x="11421" y="51328"/>
                  </a:lnTo>
                  <a:lnTo>
                    <a:pt x="11565" y="51250"/>
                  </a:lnTo>
                  <a:lnTo>
                    <a:pt x="11708" y="51172"/>
                  </a:lnTo>
                  <a:lnTo>
                    <a:pt x="11839" y="51068"/>
                  </a:lnTo>
                  <a:lnTo>
                    <a:pt x="11956" y="50963"/>
                  </a:lnTo>
                  <a:lnTo>
                    <a:pt x="12060" y="50846"/>
                  </a:lnTo>
                  <a:lnTo>
                    <a:pt x="12165" y="50716"/>
                  </a:lnTo>
                  <a:lnTo>
                    <a:pt x="12243" y="50572"/>
                  </a:lnTo>
                  <a:lnTo>
                    <a:pt x="12321" y="50429"/>
                  </a:lnTo>
                  <a:lnTo>
                    <a:pt x="12373" y="50272"/>
                  </a:lnTo>
                  <a:lnTo>
                    <a:pt x="12412" y="50116"/>
                  </a:lnTo>
                  <a:lnTo>
                    <a:pt x="12438" y="49946"/>
                  </a:lnTo>
                  <a:lnTo>
                    <a:pt x="12451" y="49777"/>
                  </a:lnTo>
                  <a:lnTo>
                    <a:pt x="12438" y="49607"/>
                  </a:lnTo>
                  <a:lnTo>
                    <a:pt x="7810" y="1513"/>
                  </a:lnTo>
                  <a:lnTo>
                    <a:pt x="7784" y="1343"/>
                  </a:lnTo>
                  <a:lnTo>
                    <a:pt x="7745" y="1187"/>
                  </a:lnTo>
                  <a:lnTo>
                    <a:pt x="7680" y="1030"/>
                  </a:lnTo>
                  <a:lnTo>
                    <a:pt x="7615" y="874"/>
                  </a:lnTo>
                  <a:lnTo>
                    <a:pt x="7536" y="743"/>
                  </a:lnTo>
                  <a:lnTo>
                    <a:pt x="7432" y="613"/>
                  </a:lnTo>
                  <a:lnTo>
                    <a:pt x="7328" y="483"/>
                  </a:lnTo>
                  <a:lnTo>
                    <a:pt x="7197" y="378"/>
                  </a:lnTo>
                  <a:lnTo>
                    <a:pt x="7080" y="287"/>
                  </a:lnTo>
                  <a:lnTo>
                    <a:pt x="6937" y="196"/>
                  </a:lnTo>
                  <a:lnTo>
                    <a:pt x="6793" y="131"/>
                  </a:lnTo>
                  <a:lnTo>
                    <a:pt x="6637" y="65"/>
                  </a:lnTo>
                  <a:lnTo>
                    <a:pt x="6480" y="26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744702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3104" y="1"/>
                  </a:moveTo>
                  <a:lnTo>
                    <a:pt x="1" y="25202"/>
                  </a:lnTo>
                  <a:lnTo>
                    <a:pt x="2400" y="25202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487366" y="3810330"/>
              <a:ext cx="135249" cy="770992"/>
            </a:xfrm>
            <a:custGeom>
              <a:avLst/>
              <a:gdLst/>
              <a:ahLst/>
              <a:cxnLst/>
              <a:rect l="l" t="t" r="r" b="b"/>
              <a:pathLst>
                <a:path w="4421" h="25202" extrusionOk="0">
                  <a:moveTo>
                    <a:pt x="0" y="1"/>
                  </a:moveTo>
                  <a:lnTo>
                    <a:pt x="1995" y="25202"/>
                  </a:lnTo>
                  <a:lnTo>
                    <a:pt x="4394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835654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5" y="2021"/>
                  </a:lnTo>
                  <a:lnTo>
                    <a:pt x="259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41123" y="3510799"/>
              <a:ext cx="189490" cy="288793"/>
            </a:xfrm>
            <a:custGeom>
              <a:avLst/>
              <a:gdLst/>
              <a:ahLst/>
              <a:cxnLst/>
              <a:rect l="l" t="t" r="r" b="b"/>
              <a:pathLst>
                <a:path w="6194" h="9440" fill="none" extrusionOk="0">
                  <a:moveTo>
                    <a:pt x="6193" y="1"/>
                  </a:moveTo>
                  <a:lnTo>
                    <a:pt x="1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821787" y="2227719"/>
              <a:ext cx="677685" cy="1514849"/>
            </a:xfrm>
            <a:custGeom>
              <a:avLst/>
              <a:gdLst/>
              <a:ahLst/>
              <a:cxnLst/>
              <a:rect l="l" t="t" r="r" b="b"/>
              <a:pathLst>
                <a:path w="22152" h="49517" extrusionOk="0">
                  <a:moveTo>
                    <a:pt x="6494" y="0"/>
                  </a:moveTo>
                  <a:lnTo>
                    <a:pt x="6298" y="13"/>
                  </a:lnTo>
                  <a:lnTo>
                    <a:pt x="6102" y="39"/>
                  </a:lnTo>
                  <a:lnTo>
                    <a:pt x="5920" y="91"/>
                  </a:lnTo>
                  <a:lnTo>
                    <a:pt x="5750" y="157"/>
                  </a:lnTo>
                  <a:lnTo>
                    <a:pt x="5581" y="235"/>
                  </a:lnTo>
                  <a:lnTo>
                    <a:pt x="5425" y="339"/>
                  </a:lnTo>
                  <a:lnTo>
                    <a:pt x="5281" y="443"/>
                  </a:lnTo>
                  <a:lnTo>
                    <a:pt x="5138" y="574"/>
                  </a:lnTo>
                  <a:lnTo>
                    <a:pt x="5020" y="704"/>
                  </a:lnTo>
                  <a:lnTo>
                    <a:pt x="4903" y="848"/>
                  </a:lnTo>
                  <a:lnTo>
                    <a:pt x="4812" y="1017"/>
                  </a:lnTo>
                  <a:lnTo>
                    <a:pt x="4720" y="1187"/>
                  </a:lnTo>
                  <a:lnTo>
                    <a:pt x="4655" y="1356"/>
                  </a:lnTo>
                  <a:lnTo>
                    <a:pt x="4616" y="1552"/>
                  </a:lnTo>
                  <a:lnTo>
                    <a:pt x="4590" y="1747"/>
                  </a:lnTo>
                  <a:lnTo>
                    <a:pt x="1" y="49360"/>
                  </a:lnTo>
                  <a:lnTo>
                    <a:pt x="1" y="49399"/>
                  </a:lnTo>
                  <a:lnTo>
                    <a:pt x="40" y="49438"/>
                  </a:lnTo>
                  <a:lnTo>
                    <a:pt x="92" y="49464"/>
                  </a:lnTo>
                  <a:lnTo>
                    <a:pt x="170" y="49490"/>
                  </a:lnTo>
                  <a:lnTo>
                    <a:pt x="275" y="49503"/>
                  </a:lnTo>
                  <a:lnTo>
                    <a:pt x="405" y="49516"/>
                  </a:lnTo>
                  <a:lnTo>
                    <a:pt x="705" y="49503"/>
                  </a:lnTo>
                  <a:lnTo>
                    <a:pt x="1096" y="49477"/>
                  </a:lnTo>
                  <a:lnTo>
                    <a:pt x="1552" y="49425"/>
                  </a:lnTo>
                  <a:lnTo>
                    <a:pt x="2061" y="49347"/>
                  </a:lnTo>
                  <a:lnTo>
                    <a:pt x="2648" y="49242"/>
                  </a:lnTo>
                  <a:lnTo>
                    <a:pt x="3273" y="49125"/>
                  </a:lnTo>
                  <a:lnTo>
                    <a:pt x="3938" y="48995"/>
                  </a:lnTo>
                  <a:lnTo>
                    <a:pt x="5398" y="48695"/>
                  </a:lnTo>
                  <a:lnTo>
                    <a:pt x="6950" y="48343"/>
                  </a:lnTo>
                  <a:lnTo>
                    <a:pt x="8553" y="47978"/>
                  </a:lnTo>
                  <a:lnTo>
                    <a:pt x="10170" y="47587"/>
                  </a:lnTo>
                  <a:lnTo>
                    <a:pt x="11735" y="47209"/>
                  </a:lnTo>
                  <a:lnTo>
                    <a:pt x="14499" y="46505"/>
                  </a:lnTo>
                  <a:lnTo>
                    <a:pt x="16454" y="45996"/>
                  </a:lnTo>
                  <a:lnTo>
                    <a:pt x="17197" y="45801"/>
                  </a:lnTo>
                  <a:lnTo>
                    <a:pt x="22151" y="13"/>
                  </a:lnTo>
                  <a:lnTo>
                    <a:pt x="6689" y="13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036080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30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3"/>
                  </a:lnTo>
                  <a:lnTo>
                    <a:pt x="587" y="926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3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53" y="6780"/>
                  </a:lnTo>
                  <a:lnTo>
                    <a:pt x="79" y="6949"/>
                  </a:lnTo>
                  <a:lnTo>
                    <a:pt x="118" y="7119"/>
                  </a:lnTo>
                  <a:lnTo>
                    <a:pt x="170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44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2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4" y="8879"/>
                  </a:lnTo>
                  <a:lnTo>
                    <a:pt x="1304" y="8996"/>
                  </a:lnTo>
                  <a:lnTo>
                    <a:pt x="1448" y="9100"/>
                  </a:lnTo>
                  <a:lnTo>
                    <a:pt x="1591" y="9205"/>
                  </a:lnTo>
                  <a:lnTo>
                    <a:pt x="1734" y="9296"/>
                  </a:lnTo>
                  <a:lnTo>
                    <a:pt x="1878" y="9374"/>
                  </a:lnTo>
                  <a:lnTo>
                    <a:pt x="2034" y="9452"/>
                  </a:lnTo>
                  <a:lnTo>
                    <a:pt x="2191" y="9531"/>
                  </a:lnTo>
                  <a:lnTo>
                    <a:pt x="2360" y="9596"/>
                  </a:lnTo>
                  <a:lnTo>
                    <a:pt x="2530" y="9648"/>
                  </a:lnTo>
                  <a:lnTo>
                    <a:pt x="2699" y="9700"/>
                  </a:lnTo>
                  <a:lnTo>
                    <a:pt x="2869" y="9739"/>
                  </a:lnTo>
                  <a:lnTo>
                    <a:pt x="3038" y="9765"/>
                  </a:lnTo>
                  <a:lnTo>
                    <a:pt x="3221" y="9791"/>
                  </a:lnTo>
                  <a:lnTo>
                    <a:pt x="3403" y="9804"/>
                  </a:lnTo>
                  <a:lnTo>
                    <a:pt x="3586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5" y="9739"/>
                  </a:lnTo>
                  <a:lnTo>
                    <a:pt x="40364" y="9700"/>
                  </a:lnTo>
                  <a:lnTo>
                    <a:pt x="40534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6" y="9452"/>
                  </a:lnTo>
                  <a:lnTo>
                    <a:pt x="41172" y="9374"/>
                  </a:lnTo>
                  <a:lnTo>
                    <a:pt x="41329" y="9296"/>
                  </a:lnTo>
                  <a:lnTo>
                    <a:pt x="41472" y="9205"/>
                  </a:lnTo>
                  <a:lnTo>
                    <a:pt x="41616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7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46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8" y="7784"/>
                  </a:lnTo>
                  <a:lnTo>
                    <a:pt x="42776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85" y="6949"/>
                  </a:lnTo>
                  <a:lnTo>
                    <a:pt x="43011" y="6780"/>
                  </a:lnTo>
                  <a:lnTo>
                    <a:pt x="43037" y="6597"/>
                  </a:lnTo>
                  <a:lnTo>
                    <a:pt x="43050" y="6415"/>
                  </a:lnTo>
                  <a:lnTo>
                    <a:pt x="43050" y="6232"/>
                  </a:lnTo>
                  <a:lnTo>
                    <a:pt x="43050" y="2530"/>
                  </a:lnTo>
                  <a:lnTo>
                    <a:pt x="43037" y="2269"/>
                  </a:lnTo>
                  <a:lnTo>
                    <a:pt x="42998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50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7" y="743"/>
                  </a:lnTo>
                  <a:lnTo>
                    <a:pt x="42137" y="574"/>
                  </a:lnTo>
                  <a:lnTo>
                    <a:pt x="41942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7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036080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60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60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787493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1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132600" y="3810330"/>
              <a:ext cx="142010" cy="770992"/>
            </a:xfrm>
            <a:custGeom>
              <a:avLst/>
              <a:gdLst/>
              <a:ahLst/>
              <a:cxnLst/>
              <a:rect l="l" t="t" r="r" b="b"/>
              <a:pathLst>
                <a:path w="4642" h="25202" extrusionOk="0">
                  <a:moveTo>
                    <a:pt x="235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29418" y="3810330"/>
              <a:ext cx="796904" cy="61858"/>
            </a:xfrm>
            <a:custGeom>
              <a:avLst/>
              <a:gdLst/>
              <a:ahLst/>
              <a:cxnLst/>
              <a:rect l="l" t="t" r="r" b="b"/>
              <a:pathLst>
                <a:path w="26049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6049" y="2021"/>
                  </a:lnTo>
                  <a:lnTo>
                    <a:pt x="26049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533423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2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1" y="300"/>
                  </a:lnTo>
                  <a:lnTo>
                    <a:pt x="1122" y="431"/>
                  </a:lnTo>
                  <a:lnTo>
                    <a:pt x="927" y="574"/>
                  </a:lnTo>
                  <a:lnTo>
                    <a:pt x="744" y="744"/>
                  </a:lnTo>
                  <a:lnTo>
                    <a:pt x="588" y="913"/>
                  </a:lnTo>
                  <a:lnTo>
                    <a:pt x="431" y="1109"/>
                  </a:lnTo>
                  <a:lnTo>
                    <a:pt x="314" y="1317"/>
                  </a:lnTo>
                  <a:lnTo>
                    <a:pt x="210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10" y="8266"/>
                  </a:lnTo>
                  <a:lnTo>
                    <a:pt x="314" y="8488"/>
                  </a:lnTo>
                  <a:lnTo>
                    <a:pt x="431" y="8696"/>
                  </a:lnTo>
                  <a:lnTo>
                    <a:pt x="588" y="8892"/>
                  </a:lnTo>
                  <a:lnTo>
                    <a:pt x="744" y="9075"/>
                  </a:lnTo>
                  <a:lnTo>
                    <a:pt x="927" y="9231"/>
                  </a:lnTo>
                  <a:lnTo>
                    <a:pt x="1122" y="9374"/>
                  </a:lnTo>
                  <a:lnTo>
                    <a:pt x="1331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2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600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5" y="9374"/>
                  </a:lnTo>
                  <a:lnTo>
                    <a:pt x="31460" y="9231"/>
                  </a:lnTo>
                  <a:lnTo>
                    <a:pt x="31630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3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1" y="7797"/>
                  </a:lnTo>
                  <a:lnTo>
                    <a:pt x="32360" y="7536"/>
                  </a:lnTo>
                  <a:lnTo>
                    <a:pt x="32373" y="7288"/>
                  </a:lnTo>
                  <a:lnTo>
                    <a:pt x="32373" y="2530"/>
                  </a:lnTo>
                  <a:lnTo>
                    <a:pt x="32360" y="2269"/>
                  </a:lnTo>
                  <a:lnTo>
                    <a:pt x="32321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3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30" y="744"/>
                  </a:lnTo>
                  <a:lnTo>
                    <a:pt x="31460" y="574"/>
                  </a:lnTo>
                  <a:lnTo>
                    <a:pt x="31265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600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306006" y="2227321"/>
              <a:ext cx="381305" cy="1587017"/>
            </a:xfrm>
            <a:custGeom>
              <a:avLst/>
              <a:gdLst/>
              <a:ahLst/>
              <a:cxnLst/>
              <a:rect l="l" t="t" r="r" b="b"/>
              <a:pathLst>
                <a:path w="12464" h="51876" extrusionOk="0">
                  <a:moveTo>
                    <a:pt x="6141" y="0"/>
                  </a:moveTo>
                  <a:lnTo>
                    <a:pt x="5984" y="26"/>
                  </a:lnTo>
                  <a:lnTo>
                    <a:pt x="5828" y="65"/>
                  </a:lnTo>
                  <a:lnTo>
                    <a:pt x="5672" y="131"/>
                  </a:lnTo>
                  <a:lnTo>
                    <a:pt x="5528" y="196"/>
                  </a:lnTo>
                  <a:lnTo>
                    <a:pt x="5385" y="287"/>
                  </a:lnTo>
                  <a:lnTo>
                    <a:pt x="5254" y="378"/>
                  </a:lnTo>
                  <a:lnTo>
                    <a:pt x="5137" y="483"/>
                  </a:lnTo>
                  <a:lnTo>
                    <a:pt x="5020" y="613"/>
                  </a:lnTo>
                  <a:lnTo>
                    <a:pt x="4928" y="743"/>
                  </a:lnTo>
                  <a:lnTo>
                    <a:pt x="4837" y="874"/>
                  </a:lnTo>
                  <a:lnTo>
                    <a:pt x="4772" y="1030"/>
                  </a:lnTo>
                  <a:lnTo>
                    <a:pt x="4720" y="1187"/>
                  </a:lnTo>
                  <a:lnTo>
                    <a:pt x="4668" y="1343"/>
                  </a:lnTo>
                  <a:lnTo>
                    <a:pt x="4642" y="1513"/>
                  </a:lnTo>
                  <a:lnTo>
                    <a:pt x="13" y="49607"/>
                  </a:lnTo>
                  <a:lnTo>
                    <a:pt x="0" y="49777"/>
                  </a:lnTo>
                  <a:lnTo>
                    <a:pt x="13" y="49946"/>
                  </a:lnTo>
                  <a:lnTo>
                    <a:pt x="39" y="50116"/>
                  </a:lnTo>
                  <a:lnTo>
                    <a:pt x="79" y="50272"/>
                  </a:lnTo>
                  <a:lnTo>
                    <a:pt x="144" y="50429"/>
                  </a:lnTo>
                  <a:lnTo>
                    <a:pt x="209" y="50572"/>
                  </a:lnTo>
                  <a:lnTo>
                    <a:pt x="300" y="50716"/>
                  </a:lnTo>
                  <a:lnTo>
                    <a:pt x="391" y="50846"/>
                  </a:lnTo>
                  <a:lnTo>
                    <a:pt x="496" y="50963"/>
                  </a:lnTo>
                  <a:lnTo>
                    <a:pt x="626" y="51068"/>
                  </a:lnTo>
                  <a:lnTo>
                    <a:pt x="743" y="51172"/>
                  </a:lnTo>
                  <a:lnTo>
                    <a:pt x="887" y="51250"/>
                  </a:lnTo>
                  <a:lnTo>
                    <a:pt x="1043" y="51328"/>
                  </a:lnTo>
                  <a:lnTo>
                    <a:pt x="1200" y="51381"/>
                  </a:lnTo>
                  <a:lnTo>
                    <a:pt x="1356" y="51420"/>
                  </a:lnTo>
                  <a:lnTo>
                    <a:pt x="1526" y="51446"/>
                  </a:lnTo>
                  <a:lnTo>
                    <a:pt x="5971" y="51876"/>
                  </a:lnTo>
                  <a:lnTo>
                    <a:pt x="6323" y="51876"/>
                  </a:lnTo>
                  <a:lnTo>
                    <a:pt x="6480" y="51850"/>
                  </a:lnTo>
                  <a:lnTo>
                    <a:pt x="6636" y="51811"/>
                  </a:lnTo>
                  <a:lnTo>
                    <a:pt x="6793" y="51746"/>
                  </a:lnTo>
                  <a:lnTo>
                    <a:pt x="6936" y="51680"/>
                  </a:lnTo>
                  <a:lnTo>
                    <a:pt x="7080" y="51589"/>
                  </a:lnTo>
                  <a:lnTo>
                    <a:pt x="7210" y="51498"/>
                  </a:lnTo>
                  <a:lnTo>
                    <a:pt x="7327" y="51394"/>
                  </a:lnTo>
                  <a:lnTo>
                    <a:pt x="7445" y="51263"/>
                  </a:lnTo>
                  <a:lnTo>
                    <a:pt x="7536" y="51133"/>
                  </a:lnTo>
                  <a:lnTo>
                    <a:pt x="7627" y="51002"/>
                  </a:lnTo>
                  <a:lnTo>
                    <a:pt x="7692" y="50846"/>
                  </a:lnTo>
                  <a:lnTo>
                    <a:pt x="7744" y="50690"/>
                  </a:lnTo>
                  <a:lnTo>
                    <a:pt x="7797" y="50533"/>
                  </a:lnTo>
                  <a:lnTo>
                    <a:pt x="7810" y="50364"/>
                  </a:lnTo>
                  <a:lnTo>
                    <a:pt x="12451" y="2269"/>
                  </a:lnTo>
                  <a:lnTo>
                    <a:pt x="12464" y="2099"/>
                  </a:lnTo>
                  <a:lnTo>
                    <a:pt x="12451" y="1930"/>
                  </a:lnTo>
                  <a:lnTo>
                    <a:pt x="12425" y="1760"/>
                  </a:lnTo>
                  <a:lnTo>
                    <a:pt x="12386" y="1604"/>
                  </a:lnTo>
                  <a:lnTo>
                    <a:pt x="12321" y="1447"/>
                  </a:lnTo>
                  <a:lnTo>
                    <a:pt x="12255" y="1304"/>
                  </a:lnTo>
                  <a:lnTo>
                    <a:pt x="12164" y="1161"/>
                  </a:lnTo>
                  <a:lnTo>
                    <a:pt x="12073" y="1043"/>
                  </a:lnTo>
                  <a:lnTo>
                    <a:pt x="11969" y="913"/>
                  </a:lnTo>
                  <a:lnTo>
                    <a:pt x="11838" y="809"/>
                  </a:lnTo>
                  <a:lnTo>
                    <a:pt x="11708" y="717"/>
                  </a:lnTo>
                  <a:lnTo>
                    <a:pt x="11577" y="626"/>
                  </a:lnTo>
                  <a:lnTo>
                    <a:pt x="11421" y="561"/>
                  </a:lnTo>
                  <a:lnTo>
                    <a:pt x="11265" y="496"/>
                  </a:lnTo>
                  <a:lnTo>
                    <a:pt x="11108" y="456"/>
                  </a:lnTo>
                  <a:lnTo>
                    <a:pt x="10939" y="43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284866" y="3810330"/>
              <a:ext cx="230147" cy="770992"/>
            </a:xfrm>
            <a:custGeom>
              <a:avLst/>
              <a:gdLst/>
              <a:ahLst/>
              <a:cxnLst/>
              <a:rect l="l" t="t" r="r" b="b"/>
              <a:pathLst>
                <a:path w="7523" h="25202" extrusionOk="0">
                  <a:moveTo>
                    <a:pt x="0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637131" y="3810330"/>
              <a:ext cx="134852" cy="770992"/>
            </a:xfrm>
            <a:custGeom>
              <a:avLst/>
              <a:gdLst/>
              <a:ahLst/>
              <a:cxnLst/>
              <a:rect l="l" t="t" r="r" b="b"/>
              <a:pathLst>
                <a:path w="4408" h="25202" extrusionOk="0">
                  <a:moveTo>
                    <a:pt x="1" y="1"/>
                  </a:moveTo>
                  <a:lnTo>
                    <a:pt x="14" y="25202"/>
                  </a:lnTo>
                  <a:lnTo>
                    <a:pt x="2426" y="25202"/>
                  </a:lnTo>
                  <a:lnTo>
                    <a:pt x="4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629973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4" y="2021"/>
                  </a:lnTo>
                  <a:lnTo>
                    <a:pt x="25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329133" y="3510799"/>
              <a:ext cx="189092" cy="288793"/>
            </a:xfrm>
            <a:custGeom>
              <a:avLst/>
              <a:gdLst/>
              <a:ahLst/>
              <a:cxnLst/>
              <a:rect l="l" t="t" r="r" b="b"/>
              <a:pathLst>
                <a:path w="6181" h="9440" fill="none" extrusionOk="0">
                  <a:moveTo>
                    <a:pt x="0" y="1"/>
                  </a:moveTo>
                  <a:lnTo>
                    <a:pt x="6180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77805" y="2909351"/>
              <a:ext cx="104137" cy="1637678"/>
            </a:xfrm>
            <a:custGeom>
              <a:avLst/>
              <a:gdLst/>
              <a:ahLst/>
              <a:cxnLst/>
              <a:rect l="l" t="t" r="r" b="b"/>
              <a:pathLst>
                <a:path w="3404" h="53532" extrusionOk="0">
                  <a:moveTo>
                    <a:pt x="1" y="0"/>
                  </a:moveTo>
                  <a:lnTo>
                    <a:pt x="1" y="53532"/>
                  </a:lnTo>
                  <a:lnTo>
                    <a:pt x="3403" y="53532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extrusionOk="0">
                  <a:moveTo>
                    <a:pt x="5203" y="1"/>
                  </a:moveTo>
                  <a:lnTo>
                    <a:pt x="1" y="27040"/>
                  </a:lnTo>
                  <a:lnTo>
                    <a:pt x="653" y="27249"/>
                  </a:lnTo>
                  <a:lnTo>
                    <a:pt x="1448" y="27497"/>
                  </a:lnTo>
                  <a:lnTo>
                    <a:pt x="2543" y="27809"/>
                  </a:lnTo>
                  <a:lnTo>
                    <a:pt x="3925" y="28174"/>
                  </a:lnTo>
                  <a:lnTo>
                    <a:pt x="4733" y="28383"/>
                  </a:lnTo>
                  <a:lnTo>
                    <a:pt x="5607" y="28592"/>
                  </a:lnTo>
                  <a:lnTo>
                    <a:pt x="6546" y="28813"/>
                  </a:lnTo>
                  <a:lnTo>
                    <a:pt x="7549" y="29035"/>
                  </a:lnTo>
                  <a:lnTo>
                    <a:pt x="8632" y="29270"/>
                  </a:lnTo>
                  <a:lnTo>
                    <a:pt x="9779" y="29491"/>
                  </a:lnTo>
                  <a:lnTo>
                    <a:pt x="10978" y="29726"/>
                  </a:lnTo>
                  <a:lnTo>
                    <a:pt x="12256" y="29948"/>
                  </a:lnTo>
                  <a:lnTo>
                    <a:pt x="13586" y="30182"/>
                  </a:lnTo>
                  <a:lnTo>
                    <a:pt x="14981" y="30391"/>
                  </a:lnTo>
                  <a:lnTo>
                    <a:pt x="16441" y="30599"/>
                  </a:lnTo>
                  <a:lnTo>
                    <a:pt x="17953" y="30808"/>
                  </a:lnTo>
                  <a:lnTo>
                    <a:pt x="19531" y="31004"/>
                  </a:lnTo>
                  <a:lnTo>
                    <a:pt x="21160" y="31173"/>
                  </a:lnTo>
                  <a:lnTo>
                    <a:pt x="22855" y="31343"/>
                  </a:lnTo>
                  <a:lnTo>
                    <a:pt x="24602" y="31499"/>
                  </a:lnTo>
                  <a:lnTo>
                    <a:pt x="26401" y="31629"/>
                  </a:lnTo>
                  <a:lnTo>
                    <a:pt x="28253" y="31734"/>
                  </a:lnTo>
                  <a:lnTo>
                    <a:pt x="30156" y="31825"/>
                  </a:lnTo>
                  <a:lnTo>
                    <a:pt x="32112" y="31890"/>
                  </a:lnTo>
                  <a:lnTo>
                    <a:pt x="34107" y="31929"/>
                  </a:lnTo>
                  <a:lnTo>
                    <a:pt x="36166" y="31942"/>
                  </a:lnTo>
                  <a:lnTo>
                    <a:pt x="38213" y="31929"/>
                  </a:lnTo>
                  <a:lnTo>
                    <a:pt x="40221" y="31890"/>
                  </a:lnTo>
                  <a:lnTo>
                    <a:pt x="42177" y="31825"/>
                  </a:lnTo>
                  <a:lnTo>
                    <a:pt x="44080" y="31734"/>
                  </a:lnTo>
                  <a:lnTo>
                    <a:pt x="45931" y="31629"/>
                  </a:lnTo>
                  <a:lnTo>
                    <a:pt x="47731" y="31499"/>
                  </a:lnTo>
                  <a:lnTo>
                    <a:pt x="49478" y="31343"/>
                  </a:lnTo>
                  <a:lnTo>
                    <a:pt x="51159" y="31173"/>
                  </a:lnTo>
                  <a:lnTo>
                    <a:pt x="52789" y="31004"/>
                  </a:lnTo>
                  <a:lnTo>
                    <a:pt x="54367" y="30808"/>
                  </a:lnTo>
                  <a:lnTo>
                    <a:pt x="55892" y="30599"/>
                  </a:lnTo>
                  <a:lnTo>
                    <a:pt x="57339" y="30391"/>
                  </a:lnTo>
                  <a:lnTo>
                    <a:pt x="58734" y="30182"/>
                  </a:lnTo>
                  <a:lnTo>
                    <a:pt x="60077" y="29948"/>
                  </a:lnTo>
                  <a:lnTo>
                    <a:pt x="61342" y="29726"/>
                  </a:lnTo>
                  <a:lnTo>
                    <a:pt x="62554" y="29491"/>
                  </a:lnTo>
                  <a:lnTo>
                    <a:pt x="63701" y="29270"/>
                  </a:lnTo>
                  <a:lnTo>
                    <a:pt x="64770" y="29035"/>
                  </a:lnTo>
                  <a:lnTo>
                    <a:pt x="65787" y="28813"/>
                  </a:lnTo>
                  <a:lnTo>
                    <a:pt x="66726" y="28592"/>
                  </a:lnTo>
                  <a:lnTo>
                    <a:pt x="67599" y="28383"/>
                  </a:lnTo>
                  <a:lnTo>
                    <a:pt x="68395" y="28174"/>
                  </a:lnTo>
                  <a:lnTo>
                    <a:pt x="69790" y="27809"/>
                  </a:lnTo>
                  <a:lnTo>
                    <a:pt x="70885" y="27497"/>
                  </a:lnTo>
                  <a:lnTo>
                    <a:pt x="71680" y="27249"/>
                  </a:lnTo>
                  <a:lnTo>
                    <a:pt x="72319" y="27040"/>
                  </a:lnTo>
                  <a:lnTo>
                    <a:pt x="67117" y="1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fill="none" extrusionOk="0">
                  <a:moveTo>
                    <a:pt x="72319" y="27040"/>
                  </a:moveTo>
                  <a:lnTo>
                    <a:pt x="72319" y="27040"/>
                  </a:lnTo>
                  <a:lnTo>
                    <a:pt x="71680" y="27249"/>
                  </a:lnTo>
                  <a:lnTo>
                    <a:pt x="70885" y="27497"/>
                  </a:lnTo>
                  <a:lnTo>
                    <a:pt x="69790" y="27809"/>
                  </a:lnTo>
                  <a:lnTo>
                    <a:pt x="68395" y="28174"/>
                  </a:lnTo>
                  <a:lnTo>
                    <a:pt x="67599" y="28383"/>
                  </a:lnTo>
                  <a:lnTo>
                    <a:pt x="66726" y="28592"/>
                  </a:lnTo>
                  <a:lnTo>
                    <a:pt x="65787" y="28813"/>
                  </a:lnTo>
                  <a:lnTo>
                    <a:pt x="64770" y="29035"/>
                  </a:lnTo>
                  <a:lnTo>
                    <a:pt x="63701" y="29270"/>
                  </a:lnTo>
                  <a:lnTo>
                    <a:pt x="62554" y="29491"/>
                  </a:lnTo>
                  <a:lnTo>
                    <a:pt x="61342" y="29726"/>
                  </a:lnTo>
                  <a:lnTo>
                    <a:pt x="60077" y="29948"/>
                  </a:lnTo>
                  <a:lnTo>
                    <a:pt x="58734" y="30182"/>
                  </a:lnTo>
                  <a:lnTo>
                    <a:pt x="57339" y="30391"/>
                  </a:lnTo>
                  <a:lnTo>
                    <a:pt x="55892" y="30599"/>
                  </a:lnTo>
                  <a:lnTo>
                    <a:pt x="54367" y="30808"/>
                  </a:lnTo>
                  <a:lnTo>
                    <a:pt x="52789" y="31004"/>
                  </a:lnTo>
                  <a:lnTo>
                    <a:pt x="51159" y="31173"/>
                  </a:lnTo>
                  <a:lnTo>
                    <a:pt x="49478" y="31343"/>
                  </a:lnTo>
                  <a:lnTo>
                    <a:pt x="47731" y="31499"/>
                  </a:lnTo>
                  <a:lnTo>
                    <a:pt x="45931" y="31629"/>
                  </a:lnTo>
                  <a:lnTo>
                    <a:pt x="44080" y="31734"/>
                  </a:lnTo>
                  <a:lnTo>
                    <a:pt x="42177" y="31825"/>
                  </a:lnTo>
                  <a:lnTo>
                    <a:pt x="40221" y="31890"/>
                  </a:lnTo>
                  <a:lnTo>
                    <a:pt x="38213" y="31929"/>
                  </a:lnTo>
                  <a:lnTo>
                    <a:pt x="36166" y="31942"/>
                  </a:lnTo>
                  <a:lnTo>
                    <a:pt x="36166" y="31942"/>
                  </a:lnTo>
                  <a:lnTo>
                    <a:pt x="34107" y="31929"/>
                  </a:lnTo>
                  <a:lnTo>
                    <a:pt x="32112" y="31890"/>
                  </a:lnTo>
                  <a:lnTo>
                    <a:pt x="30156" y="31825"/>
                  </a:lnTo>
                  <a:lnTo>
                    <a:pt x="28253" y="31734"/>
                  </a:lnTo>
                  <a:lnTo>
                    <a:pt x="26401" y="31629"/>
                  </a:lnTo>
                  <a:lnTo>
                    <a:pt x="24602" y="31499"/>
                  </a:lnTo>
                  <a:lnTo>
                    <a:pt x="22855" y="31343"/>
                  </a:lnTo>
                  <a:lnTo>
                    <a:pt x="21160" y="31173"/>
                  </a:lnTo>
                  <a:lnTo>
                    <a:pt x="19531" y="31004"/>
                  </a:lnTo>
                  <a:lnTo>
                    <a:pt x="17953" y="30808"/>
                  </a:lnTo>
                  <a:lnTo>
                    <a:pt x="16441" y="30599"/>
                  </a:lnTo>
                  <a:lnTo>
                    <a:pt x="14981" y="30391"/>
                  </a:lnTo>
                  <a:lnTo>
                    <a:pt x="13586" y="30182"/>
                  </a:lnTo>
                  <a:lnTo>
                    <a:pt x="12256" y="29948"/>
                  </a:lnTo>
                  <a:lnTo>
                    <a:pt x="10978" y="29726"/>
                  </a:lnTo>
                  <a:lnTo>
                    <a:pt x="9779" y="29491"/>
                  </a:lnTo>
                  <a:lnTo>
                    <a:pt x="8632" y="29270"/>
                  </a:lnTo>
                  <a:lnTo>
                    <a:pt x="7549" y="29035"/>
                  </a:lnTo>
                  <a:lnTo>
                    <a:pt x="6546" y="28813"/>
                  </a:lnTo>
                  <a:lnTo>
                    <a:pt x="5607" y="28592"/>
                  </a:lnTo>
                  <a:lnTo>
                    <a:pt x="4733" y="28383"/>
                  </a:lnTo>
                  <a:lnTo>
                    <a:pt x="3925" y="28174"/>
                  </a:lnTo>
                  <a:lnTo>
                    <a:pt x="2543" y="27809"/>
                  </a:lnTo>
                  <a:lnTo>
                    <a:pt x="1448" y="27497"/>
                  </a:lnTo>
                  <a:lnTo>
                    <a:pt x="653" y="27249"/>
                  </a:lnTo>
                  <a:lnTo>
                    <a:pt x="1" y="27040"/>
                  </a:lnTo>
                  <a:lnTo>
                    <a:pt x="5203" y="1"/>
                  </a:lnTo>
                  <a:lnTo>
                    <a:pt x="67117" y="1"/>
                  </a:lnTo>
                  <a:lnTo>
                    <a:pt x="72319" y="27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941634" y="3078864"/>
              <a:ext cx="170737" cy="603070"/>
            </a:xfrm>
            <a:custGeom>
              <a:avLst/>
              <a:gdLst/>
              <a:ahLst/>
              <a:cxnLst/>
              <a:rect l="l" t="t" r="r" b="b"/>
              <a:pathLst>
                <a:path w="5581" h="19713" extrusionOk="0">
                  <a:moveTo>
                    <a:pt x="5581" y="0"/>
                  </a:moveTo>
                  <a:lnTo>
                    <a:pt x="1" y="18995"/>
                  </a:lnTo>
                  <a:lnTo>
                    <a:pt x="5294" y="19713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115835" y="3078864"/>
              <a:ext cx="170339" cy="603070"/>
            </a:xfrm>
            <a:custGeom>
              <a:avLst/>
              <a:gdLst/>
              <a:ahLst/>
              <a:cxnLst/>
              <a:rect l="l" t="t" r="r" b="b"/>
              <a:pathLst>
                <a:path w="5568" h="19713" extrusionOk="0">
                  <a:moveTo>
                    <a:pt x="1" y="0"/>
                  </a:moveTo>
                  <a:lnTo>
                    <a:pt x="275" y="19713"/>
                  </a:lnTo>
                  <a:lnTo>
                    <a:pt x="5568" y="18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extrusionOk="0">
                  <a:moveTo>
                    <a:pt x="548" y="1"/>
                  </a:moveTo>
                  <a:lnTo>
                    <a:pt x="0" y="3208"/>
                  </a:lnTo>
                  <a:lnTo>
                    <a:pt x="62997" y="3208"/>
                  </a:lnTo>
                  <a:lnTo>
                    <a:pt x="6246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fill="none" extrusionOk="0">
                  <a:moveTo>
                    <a:pt x="62997" y="3208"/>
                  </a:moveTo>
                  <a:lnTo>
                    <a:pt x="0" y="3208"/>
                  </a:lnTo>
                  <a:lnTo>
                    <a:pt x="548" y="1"/>
                  </a:lnTo>
                  <a:lnTo>
                    <a:pt x="62462" y="1"/>
                  </a:lnTo>
                  <a:lnTo>
                    <a:pt x="62997" y="3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524046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203" y="1"/>
                  </a:moveTo>
                  <a:lnTo>
                    <a:pt x="1" y="27040"/>
                  </a:lnTo>
                  <a:lnTo>
                    <a:pt x="2726" y="27862"/>
                  </a:lnTo>
                  <a:lnTo>
                    <a:pt x="10848" y="2791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839462" y="1681704"/>
              <a:ext cx="69414" cy="103311"/>
            </a:xfrm>
            <a:custGeom>
              <a:avLst/>
              <a:gdLst/>
              <a:ahLst/>
              <a:cxnLst/>
              <a:rect l="l" t="t" r="r" b="b"/>
              <a:pathLst>
                <a:path w="2269" h="3377" extrusionOk="0">
                  <a:moveTo>
                    <a:pt x="0" y="0"/>
                  </a:moveTo>
                  <a:lnTo>
                    <a:pt x="0" y="3377"/>
                  </a:lnTo>
                  <a:lnTo>
                    <a:pt x="2269" y="337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404598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646" y="1"/>
                  </a:moveTo>
                  <a:lnTo>
                    <a:pt x="1" y="2791"/>
                  </a:lnTo>
                  <a:lnTo>
                    <a:pt x="8123" y="27862"/>
                  </a:lnTo>
                  <a:lnTo>
                    <a:pt x="10848" y="27040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214060" y="4468039"/>
              <a:ext cx="831627" cy="113284"/>
            </a:xfrm>
            <a:custGeom>
              <a:avLst/>
              <a:gdLst/>
              <a:ahLst/>
              <a:cxnLst/>
              <a:rect l="l" t="t" r="r" b="b"/>
              <a:pathLst>
                <a:path w="27184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27183" y="3703"/>
                  </a:lnTo>
                  <a:lnTo>
                    <a:pt x="27183" y="0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60472" y="1996379"/>
              <a:ext cx="230178" cy="737493"/>
            </a:xfrm>
            <a:custGeom>
              <a:avLst/>
              <a:gdLst/>
              <a:ahLst/>
              <a:cxnLst/>
              <a:rect l="l" t="t" r="r" b="b"/>
              <a:pathLst>
                <a:path w="7524" h="24107" extrusionOk="0">
                  <a:moveTo>
                    <a:pt x="3573" y="1"/>
                  </a:moveTo>
                  <a:lnTo>
                    <a:pt x="3377" y="14"/>
                  </a:lnTo>
                  <a:lnTo>
                    <a:pt x="3195" y="40"/>
                  </a:lnTo>
                  <a:lnTo>
                    <a:pt x="2999" y="79"/>
                  </a:lnTo>
                  <a:lnTo>
                    <a:pt x="2830" y="118"/>
                  </a:lnTo>
                  <a:lnTo>
                    <a:pt x="2647" y="170"/>
                  </a:lnTo>
                  <a:lnTo>
                    <a:pt x="2465" y="222"/>
                  </a:lnTo>
                  <a:lnTo>
                    <a:pt x="2295" y="287"/>
                  </a:lnTo>
                  <a:lnTo>
                    <a:pt x="2139" y="366"/>
                  </a:lnTo>
                  <a:lnTo>
                    <a:pt x="1969" y="457"/>
                  </a:lnTo>
                  <a:lnTo>
                    <a:pt x="1813" y="548"/>
                  </a:lnTo>
                  <a:lnTo>
                    <a:pt x="1656" y="639"/>
                  </a:lnTo>
                  <a:lnTo>
                    <a:pt x="1513" y="744"/>
                  </a:lnTo>
                  <a:lnTo>
                    <a:pt x="1370" y="861"/>
                  </a:lnTo>
                  <a:lnTo>
                    <a:pt x="1239" y="978"/>
                  </a:lnTo>
                  <a:lnTo>
                    <a:pt x="1109" y="1096"/>
                  </a:lnTo>
                  <a:lnTo>
                    <a:pt x="978" y="1226"/>
                  </a:lnTo>
                  <a:lnTo>
                    <a:pt x="861" y="1369"/>
                  </a:lnTo>
                  <a:lnTo>
                    <a:pt x="744" y="1513"/>
                  </a:lnTo>
                  <a:lnTo>
                    <a:pt x="639" y="1656"/>
                  </a:lnTo>
                  <a:lnTo>
                    <a:pt x="548" y="1813"/>
                  </a:lnTo>
                  <a:lnTo>
                    <a:pt x="457" y="1969"/>
                  </a:lnTo>
                  <a:lnTo>
                    <a:pt x="379" y="2126"/>
                  </a:lnTo>
                  <a:lnTo>
                    <a:pt x="300" y="2295"/>
                  </a:lnTo>
                  <a:lnTo>
                    <a:pt x="235" y="2465"/>
                  </a:lnTo>
                  <a:lnTo>
                    <a:pt x="170" y="2634"/>
                  </a:lnTo>
                  <a:lnTo>
                    <a:pt x="118" y="2817"/>
                  </a:lnTo>
                  <a:lnTo>
                    <a:pt x="79" y="2999"/>
                  </a:lnTo>
                  <a:lnTo>
                    <a:pt x="40" y="3182"/>
                  </a:lnTo>
                  <a:lnTo>
                    <a:pt x="27" y="3377"/>
                  </a:lnTo>
                  <a:lnTo>
                    <a:pt x="1" y="3560"/>
                  </a:lnTo>
                  <a:lnTo>
                    <a:pt x="1" y="3755"/>
                  </a:lnTo>
                  <a:lnTo>
                    <a:pt x="1" y="24107"/>
                  </a:lnTo>
                  <a:lnTo>
                    <a:pt x="7523" y="24107"/>
                  </a:lnTo>
                  <a:lnTo>
                    <a:pt x="7523" y="3755"/>
                  </a:lnTo>
                  <a:lnTo>
                    <a:pt x="7523" y="3560"/>
                  </a:lnTo>
                  <a:lnTo>
                    <a:pt x="7510" y="3377"/>
                  </a:lnTo>
                  <a:lnTo>
                    <a:pt x="7484" y="3182"/>
                  </a:lnTo>
                  <a:lnTo>
                    <a:pt x="7445" y="2999"/>
                  </a:lnTo>
                  <a:lnTo>
                    <a:pt x="7406" y="2817"/>
                  </a:lnTo>
                  <a:lnTo>
                    <a:pt x="7354" y="2634"/>
                  </a:lnTo>
                  <a:lnTo>
                    <a:pt x="7302" y="2465"/>
                  </a:lnTo>
                  <a:lnTo>
                    <a:pt x="7236" y="2295"/>
                  </a:lnTo>
                  <a:lnTo>
                    <a:pt x="7158" y="2126"/>
                  </a:lnTo>
                  <a:lnTo>
                    <a:pt x="7067" y="1969"/>
                  </a:lnTo>
                  <a:lnTo>
                    <a:pt x="6976" y="1813"/>
                  </a:lnTo>
                  <a:lnTo>
                    <a:pt x="6884" y="1656"/>
                  </a:lnTo>
                  <a:lnTo>
                    <a:pt x="6780" y="1513"/>
                  </a:lnTo>
                  <a:lnTo>
                    <a:pt x="6663" y="1369"/>
                  </a:lnTo>
                  <a:lnTo>
                    <a:pt x="6545" y="1226"/>
                  </a:lnTo>
                  <a:lnTo>
                    <a:pt x="6428" y="1096"/>
                  </a:lnTo>
                  <a:lnTo>
                    <a:pt x="6298" y="978"/>
                  </a:lnTo>
                  <a:lnTo>
                    <a:pt x="6154" y="861"/>
                  </a:lnTo>
                  <a:lnTo>
                    <a:pt x="6011" y="744"/>
                  </a:lnTo>
                  <a:lnTo>
                    <a:pt x="5867" y="639"/>
                  </a:lnTo>
                  <a:lnTo>
                    <a:pt x="5711" y="548"/>
                  </a:lnTo>
                  <a:lnTo>
                    <a:pt x="5555" y="457"/>
                  </a:lnTo>
                  <a:lnTo>
                    <a:pt x="5398" y="366"/>
                  </a:lnTo>
                  <a:lnTo>
                    <a:pt x="5229" y="287"/>
                  </a:lnTo>
                  <a:lnTo>
                    <a:pt x="5059" y="222"/>
                  </a:lnTo>
                  <a:lnTo>
                    <a:pt x="4877" y="170"/>
                  </a:lnTo>
                  <a:lnTo>
                    <a:pt x="4707" y="118"/>
                  </a:lnTo>
                  <a:lnTo>
                    <a:pt x="4525" y="79"/>
                  </a:lnTo>
                  <a:lnTo>
                    <a:pt x="4342" y="40"/>
                  </a:lnTo>
                  <a:lnTo>
                    <a:pt x="4146" y="14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827470" y="1748304"/>
              <a:ext cx="96152" cy="262851"/>
            </a:xfrm>
            <a:custGeom>
              <a:avLst/>
              <a:gdLst/>
              <a:ahLst/>
              <a:cxnLst/>
              <a:rect l="l" t="t" r="r" b="b"/>
              <a:pathLst>
                <a:path w="3143" h="8592" extrusionOk="0">
                  <a:moveTo>
                    <a:pt x="1" y="0"/>
                  </a:moveTo>
                  <a:lnTo>
                    <a:pt x="1" y="8592"/>
                  </a:lnTo>
                  <a:lnTo>
                    <a:pt x="3143" y="8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79623" y="2232492"/>
              <a:ext cx="211027" cy="277229"/>
            </a:xfrm>
            <a:custGeom>
              <a:avLst/>
              <a:gdLst/>
              <a:ahLst/>
              <a:cxnLst/>
              <a:rect l="l" t="t" r="r" b="b"/>
              <a:pathLst>
                <a:path w="6898" h="9062" extrusionOk="0">
                  <a:moveTo>
                    <a:pt x="0" y="1"/>
                  </a:moveTo>
                  <a:lnTo>
                    <a:pt x="0" y="9062"/>
                  </a:lnTo>
                  <a:lnTo>
                    <a:pt x="6897" y="9062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DA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817099" y="1747509"/>
              <a:ext cx="114110" cy="29522"/>
            </a:xfrm>
            <a:custGeom>
              <a:avLst/>
              <a:gdLst/>
              <a:ahLst/>
              <a:cxnLst/>
              <a:rect l="l" t="t" r="r" b="b"/>
              <a:pathLst>
                <a:path w="3730" h="965" extrusionOk="0">
                  <a:moveTo>
                    <a:pt x="1" y="0"/>
                  </a:moveTo>
                  <a:lnTo>
                    <a:pt x="1" y="965"/>
                  </a:lnTo>
                  <a:lnTo>
                    <a:pt x="3730" y="965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811929" y="2273577"/>
              <a:ext cx="175907" cy="16398"/>
            </a:xfrm>
            <a:custGeom>
              <a:avLst/>
              <a:gdLst/>
              <a:ahLst/>
              <a:cxnLst/>
              <a:rect l="l" t="t" r="r" b="b"/>
              <a:pathLst>
                <a:path w="5750" h="536" extrusionOk="0">
                  <a:moveTo>
                    <a:pt x="0" y="1"/>
                  </a:moveTo>
                  <a:lnTo>
                    <a:pt x="0" y="535"/>
                  </a:lnTo>
                  <a:lnTo>
                    <a:pt x="5750" y="535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844632" y="2444681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1"/>
                  </a:moveTo>
                  <a:lnTo>
                    <a:pt x="0" y="431"/>
                  </a:lnTo>
                  <a:lnTo>
                    <a:pt x="3625" y="431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844632" y="2473010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0"/>
                  </a:moveTo>
                  <a:lnTo>
                    <a:pt x="0" y="430"/>
                  </a:lnTo>
                  <a:lnTo>
                    <a:pt x="3625" y="430"/>
                  </a:lnTo>
                  <a:lnTo>
                    <a:pt x="3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825084" y="2328216"/>
              <a:ext cx="149597" cy="80611"/>
            </a:xfrm>
            <a:custGeom>
              <a:avLst/>
              <a:gdLst/>
              <a:ahLst/>
              <a:cxnLst/>
              <a:rect l="l" t="t" r="r" b="b"/>
              <a:pathLst>
                <a:path w="4890" h="2635" extrusionOk="0">
                  <a:moveTo>
                    <a:pt x="2204" y="1"/>
                  </a:moveTo>
                  <a:lnTo>
                    <a:pt x="1956" y="27"/>
                  </a:lnTo>
                  <a:lnTo>
                    <a:pt x="1722" y="53"/>
                  </a:lnTo>
                  <a:lnTo>
                    <a:pt x="1500" y="105"/>
                  </a:lnTo>
                  <a:lnTo>
                    <a:pt x="1278" y="157"/>
                  </a:lnTo>
                  <a:lnTo>
                    <a:pt x="1083" y="222"/>
                  </a:lnTo>
                  <a:lnTo>
                    <a:pt x="900" y="301"/>
                  </a:lnTo>
                  <a:lnTo>
                    <a:pt x="718" y="379"/>
                  </a:lnTo>
                  <a:lnTo>
                    <a:pt x="561" y="483"/>
                  </a:lnTo>
                  <a:lnTo>
                    <a:pt x="418" y="574"/>
                  </a:lnTo>
                  <a:lnTo>
                    <a:pt x="301" y="692"/>
                  </a:lnTo>
                  <a:lnTo>
                    <a:pt x="196" y="796"/>
                  </a:lnTo>
                  <a:lnTo>
                    <a:pt x="118" y="926"/>
                  </a:lnTo>
                  <a:lnTo>
                    <a:pt x="53" y="1044"/>
                  </a:lnTo>
                  <a:lnTo>
                    <a:pt x="14" y="1174"/>
                  </a:lnTo>
                  <a:lnTo>
                    <a:pt x="1" y="1317"/>
                  </a:lnTo>
                  <a:lnTo>
                    <a:pt x="14" y="1448"/>
                  </a:lnTo>
                  <a:lnTo>
                    <a:pt x="53" y="1578"/>
                  </a:lnTo>
                  <a:lnTo>
                    <a:pt x="118" y="1709"/>
                  </a:lnTo>
                  <a:lnTo>
                    <a:pt x="196" y="1826"/>
                  </a:lnTo>
                  <a:lnTo>
                    <a:pt x="301" y="1943"/>
                  </a:lnTo>
                  <a:lnTo>
                    <a:pt x="418" y="2048"/>
                  </a:lnTo>
                  <a:lnTo>
                    <a:pt x="561" y="2152"/>
                  </a:lnTo>
                  <a:lnTo>
                    <a:pt x="718" y="2243"/>
                  </a:lnTo>
                  <a:lnTo>
                    <a:pt x="900" y="2321"/>
                  </a:lnTo>
                  <a:lnTo>
                    <a:pt x="1083" y="2400"/>
                  </a:lnTo>
                  <a:lnTo>
                    <a:pt x="1278" y="2465"/>
                  </a:lnTo>
                  <a:lnTo>
                    <a:pt x="1500" y="2530"/>
                  </a:lnTo>
                  <a:lnTo>
                    <a:pt x="1722" y="2569"/>
                  </a:lnTo>
                  <a:lnTo>
                    <a:pt x="1956" y="2595"/>
                  </a:lnTo>
                  <a:lnTo>
                    <a:pt x="2204" y="2621"/>
                  </a:lnTo>
                  <a:lnTo>
                    <a:pt x="2452" y="2634"/>
                  </a:lnTo>
                  <a:lnTo>
                    <a:pt x="2699" y="2621"/>
                  </a:lnTo>
                  <a:lnTo>
                    <a:pt x="2947" y="2595"/>
                  </a:lnTo>
                  <a:lnTo>
                    <a:pt x="3182" y="2569"/>
                  </a:lnTo>
                  <a:lnTo>
                    <a:pt x="3403" y="2530"/>
                  </a:lnTo>
                  <a:lnTo>
                    <a:pt x="3612" y="2465"/>
                  </a:lnTo>
                  <a:lnTo>
                    <a:pt x="3821" y="2400"/>
                  </a:lnTo>
                  <a:lnTo>
                    <a:pt x="4003" y="2321"/>
                  </a:lnTo>
                  <a:lnTo>
                    <a:pt x="4173" y="2243"/>
                  </a:lnTo>
                  <a:lnTo>
                    <a:pt x="4342" y="2152"/>
                  </a:lnTo>
                  <a:lnTo>
                    <a:pt x="4472" y="2048"/>
                  </a:lnTo>
                  <a:lnTo>
                    <a:pt x="4603" y="1943"/>
                  </a:lnTo>
                  <a:lnTo>
                    <a:pt x="4707" y="1826"/>
                  </a:lnTo>
                  <a:lnTo>
                    <a:pt x="4785" y="1709"/>
                  </a:lnTo>
                  <a:lnTo>
                    <a:pt x="4851" y="1578"/>
                  </a:lnTo>
                  <a:lnTo>
                    <a:pt x="4877" y="1448"/>
                  </a:lnTo>
                  <a:lnTo>
                    <a:pt x="4890" y="1317"/>
                  </a:lnTo>
                  <a:lnTo>
                    <a:pt x="4877" y="1174"/>
                  </a:lnTo>
                  <a:lnTo>
                    <a:pt x="4851" y="1044"/>
                  </a:lnTo>
                  <a:lnTo>
                    <a:pt x="4785" y="926"/>
                  </a:lnTo>
                  <a:lnTo>
                    <a:pt x="4707" y="796"/>
                  </a:lnTo>
                  <a:lnTo>
                    <a:pt x="4603" y="692"/>
                  </a:lnTo>
                  <a:lnTo>
                    <a:pt x="4472" y="574"/>
                  </a:lnTo>
                  <a:lnTo>
                    <a:pt x="4342" y="483"/>
                  </a:lnTo>
                  <a:lnTo>
                    <a:pt x="4173" y="379"/>
                  </a:lnTo>
                  <a:lnTo>
                    <a:pt x="4003" y="301"/>
                  </a:lnTo>
                  <a:lnTo>
                    <a:pt x="3821" y="222"/>
                  </a:lnTo>
                  <a:lnTo>
                    <a:pt x="3612" y="157"/>
                  </a:lnTo>
                  <a:lnTo>
                    <a:pt x="3403" y="105"/>
                  </a:lnTo>
                  <a:lnTo>
                    <a:pt x="3182" y="53"/>
                  </a:lnTo>
                  <a:lnTo>
                    <a:pt x="2947" y="2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551097" y="1676952"/>
              <a:ext cx="86974" cy="1047395"/>
            </a:xfrm>
            <a:custGeom>
              <a:avLst/>
              <a:gdLst/>
              <a:ahLst/>
              <a:cxnLst/>
              <a:rect l="l" t="t" r="r" b="b"/>
              <a:pathLst>
                <a:path w="2843" h="34237" fill="none" extrusionOk="0">
                  <a:moveTo>
                    <a:pt x="2842" y="0"/>
                  </a:moveTo>
                  <a:lnTo>
                    <a:pt x="0" y="34237"/>
                  </a:lnTo>
                </a:path>
              </a:pathLst>
            </a:custGeom>
            <a:solidFill>
              <a:schemeClr val="accent2"/>
            </a:solidFill>
            <a:ln w="21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567831" y="1455932"/>
              <a:ext cx="151984" cy="232166"/>
            </a:xfrm>
            <a:custGeom>
              <a:avLst/>
              <a:gdLst/>
              <a:ahLst/>
              <a:cxnLst/>
              <a:rect l="l" t="t" r="r" b="b"/>
              <a:pathLst>
                <a:path w="4968" h="7589" extrusionOk="0">
                  <a:moveTo>
                    <a:pt x="3873" y="1"/>
                  </a:moveTo>
                  <a:lnTo>
                    <a:pt x="3521" y="223"/>
                  </a:lnTo>
                  <a:lnTo>
                    <a:pt x="3169" y="470"/>
                  </a:lnTo>
                  <a:lnTo>
                    <a:pt x="2830" y="731"/>
                  </a:lnTo>
                  <a:lnTo>
                    <a:pt x="2504" y="1005"/>
                  </a:lnTo>
                  <a:lnTo>
                    <a:pt x="2204" y="1292"/>
                  </a:lnTo>
                  <a:lnTo>
                    <a:pt x="1904" y="1591"/>
                  </a:lnTo>
                  <a:lnTo>
                    <a:pt x="1617" y="1904"/>
                  </a:lnTo>
                  <a:lnTo>
                    <a:pt x="1343" y="2243"/>
                  </a:lnTo>
                  <a:lnTo>
                    <a:pt x="1122" y="2517"/>
                  </a:lnTo>
                  <a:lnTo>
                    <a:pt x="913" y="2817"/>
                  </a:lnTo>
                  <a:lnTo>
                    <a:pt x="705" y="3130"/>
                  </a:lnTo>
                  <a:lnTo>
                    <a:pt x="509" y="3456"/>
                  </a:lnTo>
                  <a:lnTo>
                    <a:pt x="327" y="3795"/>
                  </a:lnTo>
                  <a:lnTo>
                    <a:pt x="248" y="3964"/>
                  </a:lnTo>
                  <a:lnTo>
                    <a:pt x="183" y="4134"/>
                  </a:lnTo>
                  <a:lnTo>
                    <a:pt x="131" y="4316"/>
                  </a:lnTo>
                  <a:lnTo>
                    <a:pt x="79" y="4486"/>
                  </a:lnTo>
                  <a:lnTo>
                    <a:pt x="40" y="4668"/>
                  </a:lnTo>
                  <a:lnTo>
                    <a:pt x="14" y="4851"/>
                  </a:lnTo>
                  <a:lnTo>
                    <a:pt x="1" y="5098"/>
                  </a:lnTo>
                  <a:lnTo>
                    <a:pt x="14" y="5346"/>
                  </a:lnTo>
                  <a:lnTo>
                    <a:pt x="53" y="5594"/>
                  </a:lnTo>
                  <a:lnTo>
                    <a:pt x="105" y="5829"/>
                  </a:lnTo>
                  <a:lnTo>
                    <a:pt x="183" y="6050"/>
                  </a:lnTo>
                  <a:lnTo>
                    <a:pt x="287" y="6272"/>
                  </a:lnTo>
                  <a:lnTo>
                    <a:pt x="418" y="6480"/>
                  </a:lnTo>
                  <a:lnTo>
                    <a:pt x="548" y="6676"/>
                  </a:lnTo>
                  <a:lnTo>
                    <a:pt x="718" y="6845"/>
                  </a:lnTo>
                  <a:lnTo>
                    <a:pt x="887" y="7015"/>
                  </a:lnTo>
                  <a:lnTo>
                    <a:pt x="1083" y="7158"/>
                  </a:lnTo>
                  <a:lnTo>
                    <a:pt x="1278" y="7276"/>
                  </a:lnTo>
                  <a:lnTo>
                    <a:pt x="1500" y="7393"/>
                  </a:lnTo>
                  <a:lnTo>
                    <a:pt x="1735" y="7471"/>
                  </a:lnTo>
                  <a:lnTo>
                    <a:pt x="1969" y="7536"/>
                  </a:lnTo>
                  <a:lnTo>
                    <a:pt x="2217" y="7576"/>
                  </a:lnTo>
                  <a:lnTo>
                    <a:pt x="2478" y="7589"/>
                  </a:lnTo>
                  <a:lnTo>
                    <a:pt x="2725" y="7576"/>
                  </a:lnTo>
                  <a:lnTo>
                    <a:pt x="2973" y="7550"/>
                  </a:lnTo>
                  <a:lnTo>
                    <a:pt x="3208" y="7484"/>
                  </a:lnTo>
                  <a:lnTo>
                    <a:pt x="3429" y="7406"/>
                  </a:lnTo>
                  <a:lnTo>
                    <a:pt x="3651" y="7302"/>
                  </a:lnTo>
                  <a:lnTo>
                    <a:pt x="3847" y="7184"/>
                  </a:lnTo>
                  <a:lnTo>
                    <a:pt x="4042" y="7041"/>
                  </a:lnTo>
                  <a:lnTo>
                    <a:pt x="4225" y="6885"/>
                  </a:lnTo>
                  <a:lnTo>
                    <a:pt x="4381" y="6702"/>
                  </a:lnTo>
                  <a:lnTo>
                    <a:pt x="4525" y="6520"/>
                  </a:lnTo>
                  <a:lnTo>
                    <a:pt x="4655" y="6311"/>
                  </a:lnTo>
                  <a:lnTo>
                    <a:pt x="4759" y="6089"/>
                  </a:lnTo>
                  <a:lnTo>
                    <a:pt x="4850" y="5868"/>
                  </a:lnTo>
                  <a:lnTo>
                    <a:pt x="4916" y="5620"/>
                  </a:lnTo>
                  <a:lnTo>
                    <a:pt x="4955" y="5372"/>
                  </a:lnTo>
                  <a:lnTo>
                    <a:pt x="4968" y="5229"/>
                  </a:lnTo>
                  <a:lnTo>
                    <a:pt x="4955" y="5072"/>
                  </a:lnTo>
                  <a:lnTo>
                    <a:pt x="4955" y="4929"/>
                  </a:lnTo>
                  <a:lnTo>
                    <a:pt x="4929" y="4773"/>
                  </a:lnTo>
                  <a:lnTo>
                    <a:pt x="4877" y="4473"/>
                  </a:lnTo>
                  <a:lnTo>
                    <a:pt x="4811" y="4186"/>
                  </a:lnTo>
                  <a:lnTo>
                    <a:pt x="4733" y="3834"/>
                  </a:lnTo>
                  <a:lnTo>
                    <a:pt x="4655" y="3495"/>
                  </a:lnTo>
                  <a:lnTo>
                    <a:pt x="4603" y="3143"/>
                  </a:lnTo>
                  <a:lnTo>
                    <a:pt x="4551" y="2791"/>
                  </a:lnTo>
                  <a:lnTo>
                    <a:pt x="4498" y="2387"/>
                  </a:lnTo>
                  <a:lnTo>
                    <a:pt x="4433" y="1983"/>
                  </a:lnTo>
                  <a:lnTo>
                    <a:pt x="4355" y="1578"/>
                  </a:lnTo>
                  <a:lnTo>
                    <a:pt x="4264" y="1174"/>
                  </a:lnTo>
                  <a:lnTo>
                    <a:pt x="4055" y="548"/>
                  </a:lnTo>
                  <a:lnTo>
                    <a:pt x="3925" y="170"/>
                  </a:lnTo>
                  <a:lnTo>
                    <a:pt x="3873" y="1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69025" y="1451159"/>
              <a:ext cx="151984" cy="237337"/>
            </a:xfrm>
            <a:custGeom>
              <a:avLst/>
              <a:gdLst/>
              <a:ahLst/>
              <a:cxnLst/>
              <a:rect l="l" t="t" r="r" b="b"/>
              <a:pathLst>
                <a:path w="4968" h="7758" extrusionOk="0">
                  <a:moveTo>
                    <a:pt x="1956" y="0"/>
                  </a:moveTo>
                  <a:lnTo>
                    <a:pt x="1878" y="170"/>
                  </a:lnTo>
                  <a:lnTo>
                    <a:pt x="1683" y="522"/>
                  </a:lnTo>
                  <a:lnTo>
                    <a:pt x="1383" y="1096"/>
                  </a:lnTo>
                  <a:lnTo>
                    <a:pt x="1213" y="1474"/>
                  </a:lnTo>
                  <a:lnTo>
                    <a:pt x="1070" y="1865"/>
                  </a:lnTo>
                  <a:lnTo>
                    <a:pt x="952" y="2243"/>
                  </a:lnTo>
                  <a:lnTo>
                    <a:pt x="822" y="2634"/>
                  </a:lnTo>
                  <a:lnTo>
                    <a:pt x="718" y="2986"/>
                  </a:lnTo>
                  <a:lnTo>
                    <a:pt x="600" y="3312"/>
                  </a:lnTo>
                  <a:lnTo>
                    <a:pt x="483" y="3651"/>
                  </a:lnTo>
                  <a:lnTo>
                    <a:pt x="340" y="3977"/>
                  </a:lnTo>
                  <a:lnTo>
                    <a:pt x="222" y="4251"/>
                  </a:lnTo>
                  <a:lnTo>
                    <a:pt x="118" y="4537"/>
                  </a:lnTo>
                  <a:lnTo>
                    <a:pt x="79" y="4681"/>
                  </a:lnTo>
                  <a:lnTo>
                    <a:pt x="40" y="4824"/>
                  </a:lnTo>
                  <a:lnTo>
                    <a:pt x="14" y="4981"/>
                  </a:lnTo>
                  <a:lnTo>
                    <a:pt x="1" y="5124"/>
                  </a:lnTo>
                  <a:lnTo>
                    <a:pt x="1" y="5372"/>
                  </a:lnTo>
                  <a:lnTo>
                    <a:pt x="27" y="5620"/>
                  </a:lnTo>
                  <a:lnTo>
                    <a:pt x="66" y="5867"/>
                  </a:lnTo>
                  <a:lnTo>
                    <a:pt x="144" y="6102"/>
                  </a:lnTo>
                  <a:lnTo>
                    <a:pt x="235" y="6324"/>
                  </a:lnTo>
                  <a:lnTo>
                    <a:pt x="340" y="6532"/>
                  </a:lnTo>
                  <a:lnTo>
                    <a:pt x="470" y="6728"/>
                  </a:lnTo>
                  <a:lnTo>
                    <a:pt x="626" y="6923"/>
                  </a:lnTo>
                  <a:lnTo>
                    <a:pt x="783" y="7093"/>
                  </a:lnTo>
                  <a:lnTo>
                    <a:pt x="965" y="7249"/>
                  </a:lnTo>
                  <a:lnTo>
                    <a:pt x="1161" y="7380"/>
                  </a:lnTo>
                  <a:lnTo>
                    <a:pt x="1383" y="7497"/>
                  </a:lnTo>
                  <a:lnTo>
                    <a:pt x="1604" y="7588"/>
                  </a:lnTo>
                  <a:lnTo>
                    <a:pt x="1839" y="7666"/>
                  </a:lnTo>
                  <a:lnTo>
                    <a:pt x="2074" y="7719"/>
                  </a:lnTo>
                  <a:lnTo>
                    <a:pt x="2334" y="7745"/>
                  </a:lnTo>
                  <a:lnTo>
                    <a:pt x="2582" y="7758"/>
                  </a:lnTo>
                  <a:lnTo>
                    <a:pt x="2830" y="7732"/>
                  </a:lnTo>
                  <a:lnTo>
                    <a:pt x="3078" y="7679"/>
                  </a:lnTo>
                  <a:lnTo>
                    <a:pt x="3312" y="7614"/>
                  </a:lnTo>
                  <a:lnTo>
                    <a:pt x="3534" y="7523"/>
                  </a:lnTo>
                  <a:lnTo>
                    <a:pt x="3742" y="7406"/>
                  </a:lnTo>
                  <a:lnTo>
                    <a:pt x="3938" y="7275"/>
                  </a:lnTo>
                  <a:lnTo>
                    <a:pt x="4120" y="7132"/>
                  </a:lnTo>
                  <a:lnTo>
                    <a:pt x="4303" y="6962"/>
                  </a:lnTo>
                  <a:lnTo>
                    <a:pt x="4446" y="6780"/>
                  </a:lnTo>
                  <a:lnTo>
                    <a:pt x="4590" y="6584"/>
                  </a:lnTo>
                  <a:lnTo>
                    <a:pt x="4707" y="6376"/>
                  </a:lnTo>
                  <a:lnTo>
                    <a:pt x="4798" y="6154"/>
                  </a:lnTo>
                  <a:lnTo>
                    <a:pt x="4877" y="5919"/>
                  </a:lnTo>
                  <a:lnTo>
                    <a:pt x="4929" y="5672"/>
                  </a:lnTo>
                  <a:lnTo>
                    <a:pt x="4955" y="5424"/>
                  </a:lnTo>
                  <a:lnTo>
                    <a:pt x="4968" y="5241"/>
                  </a:lnTo>
                  <a:lnTo>
                    <a:pt x="4955" y="5059"/>
                  </a:lnTo>
                  <a:lnTo>
                    <a:pt x="4942" y="4876"/>
                  </a:lnTo>
                  <a:lnTo>
                    <a:pt x="4903" y="4694"/>
                  </a:lnTo>
                  <a:lnTo>
                    <a:pt x="4864" y="4511"/>
                  </a:lnTo>
                  <a:lnTo>
                    <a:pt x="4825" y="4329"/>
                  </a:lnTo>
                  <a:lnTo>
                    <a:pt x="4707" y="3964"/>
                  </a:lnTo>
                  <a:lnTo>
                    <a:pt x="4564" y="3612"/>
                  </a:lnTo>
                  <a:lnTo>
                    <a:pt x="4407" y="3273"/>
                  </a:lnTo>
                  <a:lnTo>
                    <a:pt x="4251" y="2934"/>
                  </a:lnTo>
                  <a:lnTo>
                    <a:pt x="4081" y="2621"/>
                  </a:lnTo>
                  <a:lnTo>
                    <a:pt x="3873" y="2256"/>
                  </a:lnTo>
                  <a:lnTo>
                    <a:pt x="3638" y="1904"/>
                  </a:lnTo>
                  <a:lnTo>
                    <a:pt x="3390" y="1552"/>
                  </a:lnTo>
                  <a:lnTo>
                    <a:pt x="3130" y="1226"/>
                  </a:lnTo>
                  <a:lnTo>
                    <a:pt x="2856" y="900"/>
                  </a:lnTo>
                  <a:lnTo>
                    <a:pt x="2569" y="587"/>
                  </a:lnTo>
                  <a:lnTo>
                    <a:pt x="2269" y="287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567831" y="1496620"/>
              <a:ext cx="214606" cy="191478"/>
            </a:xfrm>
            <a:custGeom>
              <a:avLst/>
              <a:gdLst/>
              <a:ahLst/>
              <a:cxnLst/>
              <a:rect l="l" t="t" r="r" b="b"/>
              <a:pathLst>
                <a:path w="7015" h="6259" extrusionOk="0">
                  <a:moveTo>
                    <a:pt x="5137" y="1"/>
                  </a:moveTo>
                  <a:lnTo>
                    <a:pt x="4824" y="27"/>
                  </a:lnTo>
                  <a:lnTo>
                    <a:pt x="4511" y="53"/>
                  </a:lnTo>
                  <a:lnTo>
                    <a:pt x="4186" y="118"/>
                  </a:lnTo>
                  <a:lnTo>
                    <a:pt x="3873" y="183"/>
                  </a:lnTo>
                  <a:lnTo>
                    <a:pt x="3547" y="274"/>
                  </a:lnTo>
                  <a:lnTo>
                    <a:pt x="3234" y="392"/>
                  </a:lnTo>
                  <a:lnTo>
                    <a:pt x="2921" y="509"/>
                  </a:lnTo>
                  <a:lnTo>
                    <a:pt x="2621" y="653"/>
                  </a:lnTo>
                  <a:lnTo>
                    <a:pt x="2334" y="809"/>
                  </a:lnTo>
                  <a:lnTo>
                    <a:pt x="2060" y="992"/>
                  </a:lnTo>
                  <a:lnTo>
                    <a:pt x="1604" y="1304"/>
                  </a:lnTo>
                  <a:lnTo>
                    <a:pt x="1369" y="1474"/>
                  </a:lnTo>
                  <a:lnTo>
                    <a:pt x="1135" y="1656"/>
                  </a:lnTo>
                  <a:lnTo>
                    <a:pt x="913" y="1852"/>
                  </a:lnTo>
                  <a:lnTo>
                    <a:pt x="705" y="2048"/>
                  </a:lnTo>
                  <a:lnTo>
                    <a:pt x="522" y="2256"/>
                  </a:lnTo>
                  <a:lnTo>
                    <a:pt x="444" y="2373"/>
                  </a:lnTo>
                  <a:lnTo>
                    <a:pt x="366" y="2491"/>
                  </a:lnTo>
                  <a:lnTo>
                    <a:pt x="248" y="2712"/>
                  </a:lnTo>
                  <a:lnTo>
                    <a:pt x="144" y="2947"/>
                  </a:lnTo>
                  <a:lnTo>
                    <a:pt x="79" y="3182"/>
                  </a:lnTo>
                  <a:lnTo>
                    <a:pt x="27" y="3416"/>
                  </a:lnTo>
                  <a:lnTo>
                    <a:pt x="1" y="3651"/>
                  </a:lnTo>
                  <a:lnTo>
                    <a:pt x="1" y="3899"/>
                  </a:lnTo>
                  <a:lnTo>
                    <a:pt x="27" y="4134"/>
                  </a:lnTo>
                  <a:lnTo>
                    <a:pt x="79" y="4368"/>
                  </a:lnTo>
                  <a:lnTo>
                    <a:pt x="144" y="4590"/>
                  </a:lnTo>
                  <a:lnTo>
                    <a:pt x="222" y="4811"/>
                  </a:lnTo>
                  <a:lnTo>
                    <a:pt x="340" y="5033"/>
                  </a:lnTo>
                  <a:lnTo>
                    <a:pt x="470" y="5229"/>
                  </a:lnTo>
                  <a:lnTo>
                    <a:pt x="626" y="5424"/>
                  </a:lnTo>
                  <a:lnTo>
                    <a:pt x="796" y="5594"/>
                  </a:lnTo>
                  <a:lnTo>
                    <a:pt x="978" y="5750"/>
                  </a:lnTo>
                  <a:lnTo>
                    <a:pt x="1187" y="5894"/>
                  </a:lnTo>
                  <a:lnTo>
                    <a:pt x="1422" y="6024"/>
                  </a:lnTo>
                  <a:lnTo>
                    <a:pt x="1643" y="6115"/>
                  </a:lnTo>
                  <a:lnTo>
                    <a:pt x="1878" y="6193"/>
                  </a:lnTo>
                  <a:lnTo>
                    <a:pt x="2126" y="6233"/>
                  </a:lnTo>
                  <a:lnTo>
                    <a:pt x="2360" y="6259"/>
                  </a:lnTo>
                  <a:lnTo>
                    <a:pt x="2595" y="6259"/>
                  </a:lnTo>
                  <a:lnTo>
                    <a:pt x="2843" y="6233"/>
                  </a:lnTo>
                  <a:lnTo>
                    <a:pt x="3064" y="6193"/>
                  </a:lnTo>
                  <a:lnTo>
                    <a:pt x="3299" y="6128"/>
                  </a:lnTo>
                  <a:lnTo>
                    <a:pt x="3521" y="6037"/>
                  </a:lnTo>
                  <a:lnTo>
                    <a:pt x="3729" y="5920"/>
                  </a:lnTo>
                  <a:lnTo>
                    <a:pt x="3938" y="5789"/>
                  </a:lnTo>
                  <a:lnTo>
                    <a:pt x="4120" y="5646"/>
                  </a:lnTo>
                  <a:lnTo>
                    <a:pt x="4303" y="5476"/>
                  </a:lnTo>
                  <a:lnTo>
                    <a:pt x="4459" y="5281"/>
                  </a:lnTo>
                  <a:lnTo>
                    <a:pt x="4603" y="5072"/>
                  </a:lnTo>
                  <a:lnTo>
                    <a:pt x="4681" y="4929"/>
                  </a:lnTo>
                  <a:lnTo>
                    <a:pt x="4759" y="4772"/>
                  </a:lnTo>
                  <a:lnTo>
                    <a:pt x="4824" y="4616"/>
                  </a:lnTo>
                  <a:lnTo>
                    <a:pt x="4890" y="4459"/>
                  </a:lnTo>
                  <a:lnTo>
                    <a:pt x="4994" y="4134"/>
                  </a:lnTo>
                  <a:lnTo>
                    <a:pt x="5085" y="3795"/>
                  </a:lnTo>
                  <a:lnTo>
                    <a:pt x="5229" y="3104"/>
                  </a:lnTo>
                  <a:lnTo>
                    <a:pt x="5307" y="2752"/>
                  </a:lnTo>
                  <a:lnTo>
                    <a:pt x="5385" y="2413"/>
                  </a:lnTo>
                  <a:lnTo>
                    <a:pt x="5476" y="2074"/>
                  </a:lnTo>
                  <a:lnTo>
                    <a:pt x="5594" y="1761"/>
                  </a:lnTo>
                  <a:lnTo>
                    <a:pt x="5659" y="1604"/>
                  </a:lnTo>
                  <a:lnTo>
                    <a:pt x="5724" y="1461"/>
                  </a:lnTo>
                  <a:lnTo>
                    <a:pt x="5815" y="1317"/>
                  </a:lnTo>
                  <a:lnTo>
                    <a:pt x="5893" y="1174"/>
                  </a:lnTo>
                  <a:lnTo>
                    <a:pt x="5998" y="1044"/>
                  </a:lnTo>
                  <a:lnTo>
                    <a:pt x="6102" y="926"/>
                  </a:lnTo>
                  <a:lnTo>
                    <a:pt x="6219" y="809"/>
                  </a:lnTo>
                  <a:lnTo>
                    <a:pt x="6363" y="705"/>
                  </a:lnTo>
                  <a:lnTo>
                    <a:pt x="6506" y="600"/>
                  </a:lnTo>
                  <a:lnTo>
                    <a:pt x="6663" y="509"/>
                  </a:lnTo>
                  <a:lnTo>
                    <a:pt x="6832" y="431"/>
                  </a:lnTo>
                  <a:lnTo>
                    <a:pt x="7015" y="353"/>
                  </a:lnTo>
                  <a:lnTo>
                    <a:pt x="6715" y="235"/>
                  </a:lnTo>
                  <a:lnTo>
                    <a:pt x="6415" y="144"/>
                  </a:lnTo>
                  <a:lnTo>
                    <a:pt x="6102" y="79"/>
                  </a:lnTo>
                  <a:lnTo>
                    <a:pt x="5776" y="27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FF87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527143" y="1477866"/>
              <a:ext cx="188695" cy="210232"/>
            </a:xfrm>
            <a:custGeom>
              <a:avLst/>
              <a:gdLst/>
              <a:ahLst/>
              <a:cxnLst/>
              <a:rect l="l" t="t" r="r" b="b"/>
              <a:pathLst>
                <a:path w="6168" h="6872" extrusionOk="0">
                  <a:moveTo>
                    <a:pt x="627" y="1"/>
                  </a:moveTo>
                  <a:lnTo>
                    <a:pt x="314" y="27"/>
                  </a:lnTo>
                  <a:lnTo>
                    <a:pt x="1" y="79"/>
                  </a:lnTo>
                  <a:lnTo>
                    <a:pt x="170" y="183"/>
                  </a:lnTo>
                  <a:lnTo>
                    <a:pt x="314" y="301"/>
                  </a:lnTo>
                  <a:lnTo>
                    <a:pt x="444" y="418"/>
                  </a:lnTo>
                  <a:lnTo>
                    <a:pt x="561" y="548"/>
                  </a:lnTo>
                  <a:lnTo>
                    <a:pt x="666" y="692"/>
                  </a:lnTo>
                  <a:lnTo>
                    <a:pt x="757" y="822"/>
                  </a:lnTo>
                  <a:lnTo>
                    <a:pt x="848" y="966"/>
                  </a:lnTo>
                  <a:lnTo>
                    <a:pt x="913" y="1122"/>
                  </a:lnTo>
                  <a:lnTo>
                    <a:pt x="966" y="1279"/>
                  </a:lnTo>
                  <a:lnTo>
                    <a:pt x="1018" y="1435"/>
                  </a:lnTo>
                  <a:lnTo>
                    <a:pt x="1057" y="1591"/>
                  </a:lnTo>
                  <a:lnTo>
                    <a:pt x="1083" y="1748"/>
                  </a:lnTo>
                  <a:lnTo>
                    <a:pt x="1135" y="2087"/>
                  </a:lnTo>
                  <a:lnTo>
                    <a:pt x="1148" y="2439"/>
                  </a:lnTo>
                  <a:lnTo>
                    <a:pt x="1148" y="2778"/>
                  </a:lnTo>
                  <a:lnTo>
                    <a:pt x="1148" y="3143"/>
                  </a:lnTo>
                  <a:lnTo>
                    <a:pt x="1148" y="3847"/>
                  </a:lnTo>
                  <a:lnTo>
                    <a:pt x="1161" y="4199"/>
                  </a:lnTo>
                  <a:lnTo>
                    <a:pt x="1187" y="4538"/>
                  </a:lnTo>
                  <a:lnTo>
                    <a:pt x="1213" y="4707"/>
                  </a:lnTo>
                  <a:lnTo>
                    <a:pt x="1252" y="4877"/>
                  </a:lnTo>
                  <a:lnTo>
                    <a:pt x="1291" y="5033"/>
                  </a:lnTo>
                  <a:lnTo>
                    <a:pt x="1344" y="5203"/>
                  </a:lnTo>
                  <a:lnTo>
                    <a:pt x="1435" y="5438"/>
                  </a:lnTo>
                  <a:lnTo>
                    <a:pt x="1552" y="5659"/>
                  </a:lnTo>
                  <a:lnTo>
                    <a:pt x="1683" y="5855"/>
                  </a:lnTo>
                  <a:lnTo>
                    <a:pt x="1839" y="6050"/>
                  </a:lnTo>
                  <a:lnTo>
                    <a:pt x="2009" y="6220"/>
                  </a:lnTo>
                  <a:lnTo>
                    <a:pt x="2191" y="6376"/>
                  </a:lnTo>
                  <a:lnTo>
                    <a:pt x="2387" y="6507"/>
                  </a:lnTo>
                  <a:lnTo>
                    <a:pt x="2595" y="6624"/>
                  </a:lnTo>
                  <a:lnTo>
                    <a:pt x="2817" y="6715"/>
                  </a:lnTo>
                  <a:lnTo>
                    <a:pt x="3038" y="6793"/>
                  </a:lnTo>
                  <a:lnTo>
                    <a:pt x="3273" y="6846"/>
                  </a:lnTo>
                  <a:lnTo>
                    <a:pt x="3521" y="6872"/>
                  </a:lnTo>
                  <a:lnTo>
                    <a:pt x="3756" y="6872"/>
                  </a:lnTo>
                  <a:lnTo>
                    <a:pt x="4003" y="6859"/>
                  </a:lnTo>
                  <a:lnTo>
                    <a:pt x="4251" y="6806"/>
                  </a:lnTo>
                  <a:lnTo>
                    <a:pt x="4499" y="6741"/>
                  </a:lnTo>
                  <a:lnTo>
                    <a:pt x="4733" y="6650"/>
                  </a:lnTo>
                  <a:lnTo>
                    <a:pt x="4955" y="6533"/>
                  </a:lnTo>
                  <a:lnTo>
                    <a:pt x="5151" y="6389"/>
                  </a:lnTo>
                  <a:lnTo>
                    <a:pt x="5346" y="6246"/>
                  </a:lnTo>
                  <a:lnTo>
                    <a:pt x="5516" y="6076"/>
                  </a:lnTo>
                  <a:lnTo>
                    <a:pt x="5672" y="5894"/>
                  </a:lnTo>
                  <a:lnTo>
                    <a:pt x="5802" y="5685"/>
                  </a:lnTo>
                  <a:lnTo>
                    <a:pt x="5920" y="5477"/>
                  </a:lnTo>
                  <a:lnTo>
                    <a:pt x="6011" y="5268"/>
                  </a:lnTo>
                  <a:lnTo>
                    <a:pt x="6089" y="5033"/>
                  </a:lnTo>
                  <a:lnTo>
                    <a:pt x="6141" y="4799"/>
                  </a:lnTo>
                  <a:lnTo>
                    <a:pt x="6167" y="4564"/>
                  </a:lnTo>
                  <a:lnTo>
                    <a:pt x="6167" y="4316"/>
                  </a:lnTo>
                  <a:lnTo>
                    <a:pt x="6154" y="4082"/>
                  </a:lnTo>
                  <a:lnTo>
                    <a:pt x="6102" y="3834"/>
                  </a:lnTo>
                  <a:lnTo>
                    <a:pt x="6037" y="3586"/>
                  </a:lnTo>
                  <a:lnTo>
                    <a:pt x="5985" y="3456"/>
                  </a:lnTo>
                  <a:lnTo>
                    <a:pt x="5933" y="3325"/>
                  </a:lnTo>
                  <a:lnTo>
                    <a:pt x="5789" y="3078"/>
                  </a:lnTo>
                  <a:lnTo>
                    <a:pt x="5633" y="2843"/>
                  </a:lnTo>
                  <a:lnTo>
                    <a:pt x="5463" y="2608"/>
                  </a:lnTo>
                  <a:lnTo>
                    <a:pt x="5268" y="2387"/>
                  </a:lnTo>
                  <a:lnTo>
                    <a:pt x="5085" y="2165"/>
                  </a:lnTo>
                  <a:lnTo>
                    <a:pt x="4707" y="1761"/>
                  </a:lnTo>
                  <a:lnTo>
                    <a:pt x="4473" y="1526"/>
                  </a:lnTo>
                  <a:lnTo>
                    <a:pt x="4225" y="1318"/>
                  </a:lnTo>
                  <a:lnTo>
                    <a:pt x="3964" y="1109"/>
                  </a:lnTo>
                  <a:lnTo>
                    <a:pt x="3690" y="927"/>
                  </a:lnTo>
                  <a:lnTo>
                    <a:pt x="3404" y="744"/>
                  </a:lnTo>
                  <a:lnTo>
                    <a:pt x="3104" y="588"/>
                  </a:lnTo>
                  <a:lnTo>
                    <a:pt x="2817" y="444"/>
                  </a:lnTo>
                  <a:lnTo>
                    <a:pt x="2517" y="327"/>
                  </a:lnTo>
                  <a:lnTo>
                    <a:pt x="2217" y="223"/>
                  </a:lnTo>
                  <a:lnTo>
                    <a:pt x="1904" y="131"/>
                  </a:lnTo>
                  <a:lnTo>
                    <a:pt x="1591" y="66"/>
                  </a:lnTo>
                  <a:lnTo>
                    <a:pt x="1278" y="27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381982" y="1903041"/>
              <a:ext cx="213413" cy="339057"/>
            </a:xfrm>
            <a:custGeom>
              <a:avLst/>
              <a:gdLst/>
              <a:ahLst/>
              <a:cxnLst/>
              <a:rect l="l" t="t" r="r" b="b"/>
              <a:pathLst>
                <a:path w="6976" h="11083" extrusionOk="0">
                  <a:moveTo>
                    <a:pt x="4407" y="1"/>
                  </a:moveTo>
                  <a:lnTo>
                    <a:pt x="4302" y="14"/>
                  </a:lnTo>
                  <a:lnTo>
                    <a:pt x="4185" y="40"/>
                  </a:lnTo>
                  <a:lnTo>
                    <a:pt x="4068" y="92"/>
                  </a:lnTo>
                  <a:lnTo>
                    <a:pt x="3950" y="144"/>
                  </a:lnTo>
                  <a:lnTo>
                    <a:pt x="3833" y="222"/>
                  </a:lnTo>
                  <a:lnTo>
                    <a:pt x="2738" y="992"/>
                  </a:lnTo>
                  <a:lnTo>
                    <a:pt x="1982" y="1539"/>
                  </a:lnTo>
                  <a:lnTo>
                    <a:pt x="1617" y="1826"/>
                  </a:lnTo>
                  <a:lnTo>
                    <a:pt x="1252" y="2126"/>
                  </a:lnTo>
                  <a:lnTo>
                    <a:pt x="900" y="2426"/>
                  </a:lnTo>
                  <a:lnTo>
                    <a:pt x="574" y="2765"/>
                  </a:lnTo>
                  <a:lnTo>
                    <a:pt x="430" y="2934"/>
                  </a:lnTo>
                  <a:lnTo>
                    <a:pt x="274" y="3104"/>
                  </a:lnTo>
                  <a:lnTo>
                    <a:pt x="131" y="3286"/>
                  </a:lnTo>
                  <a:lnTo>
                    <a:pt x="0" y="3482"/>
                  </a:lnTo>
                  <a:lnTo>
                    <a:pt x="326" y="3417"/>
                  </a:lnTo>
                  <a:lnTo>
                    <a:pt x="639" y="3351"/>
                  </a:lnTo>
                  <a:lnTo>
                    <a:pt x="952" y="3273"/>
                  </a:lnTo>
                  <a:lnTo>
                    <a:pt x="1265" y="3182"/>
                  </a:lnTo>
                  <a:lnTo>
                    <a:pt x="1578" y="3078"/>
                  </a:lnTo>
                  <a:lnTo>
                    <a:pt x="1891" y="2960"/>
                  </a:lnTo>
                  <a:lnTo>
                    <a:pt x="2190" y="2843"/>
                  </a:lnTo>
                  <a:lnTo>
                    <a:pt x="2490" y="2713"/>
                  </a:lnTo>
                  <a:lnTo>
                    <a:pt x="2777" y="2569"/>
                  </a:lnTo>
                  <a:lnTo>
                    <a:pt x="3064" y="2426"/>
                  </a:lnTo>
                  <a:lnTo>
                    <a:pt x="3351" y="2269"/>
                  </a:lnTo>
                  <a:lnTo>
                    <a:pt x="3638" y="2100"/>
                  </a:lnTo>
                  <a:lnTo>
                    <a:pt x="3911" y="1917"/>
                  </a:lnTo>
                  <a:lnTo>
                    <a:pt x="4172" y="1735"/>
                  </a:lnTo>
                  <a:lnTo>
                    <a:pt x="4446" y="1539"/>
                  </a:lnTo>
                  <a:lnTo>
                    <a:pt x="4694" y="1344"/>
                  </a:lnTo>
                  <a:lnTo>
                    <a:pt x="4798" y="1826"/>
                  </a:lnTo>
                  <a:lnTo>
                    <a:pt x="4889" y="2308"/>
                  </a:lnTo>
                  <a:lnTo>
                    <a:pt x="4967" y="2791"/>
                  </a:lnTo>
                  <a:lnTo>
                    <a:pt x="5020" y="3273"/>
                  </a:lnTo>
                  <a:lnTo>
                    <a:pt x="5059" y="3769"/>
                  </a:lnTo>
                  <a:lnTo>
                    <a:pt x="5098" y="4251"/>
                  </a:lnTo>
                  <a:lnTo>
                    <a:pt x="5111" y="4746"/>
                  </a:lnTo>
                  <a:lnTo>
                    <a:pt x="5124" y="5229"/>
                  </a:lnTo>
                  <a:lnTo>
                    <a:pt x="5137" y="5737"/>
                  </a:lnTo>
                  <a:lnTo>
                    <a:pt x="5176" y="6246"/>
                  </a:lnTo>
                  <a:lnTo>
                    <a:pt x="5241" y="6741"/>
                  </a:lnTo>
                  <a:lnTo>
                    <a:pt x="5332" y="7250"/>
                  </a:lnTo>
                  <a:lnTo>
                    <a:pt x="5437" y="7745"/>
                  </a:lnTo>
                  <a:lnTo>
                    <a:pt x="5554" y="8240"/>
                  </a:lnTo>
                  <a:lnTo>
                    <a:pt x="5697" y="8736"/>
                  </a:lnTo>
                  <a:lnTo>
                    <a:pt x="5854" y="9218"/>
                  </a:lnTo>
                  <a:lnTo>
                    <a:pt x="6050" y="9701"/>
                  </a:lnTo>
                  <a:lnTo>
                    <a:pt x="6141" y="9948"/>
                  </a:lnTo>
                  <a:lnTo>
                    <a:pt x="6258" y="10183"/>
                  </a:lnTo>
                  <a:lnTo>
                    <a:pt x="6375" y="10418"/>
                  </a:lnTo>
                  <a:lnTo>
                    <a:pt x="6506" y="10639"/>
                  </a:lnTo>
                  <a:lnTo>
                    <a:pt x="6636" y="10874"/>
                  </a:lnTo>
                  <a:lnTo>
                    <a:pt x="6793" y="11083"/>
                  </a:lnTo>
                  <a:lnTo>
                    <a:pt x="6936" y="11043"/>
                  </a:lnTo>
                  <a:lnTo>
                    <a:pt x="6962" y="10014"/>
                  </a:lnTo>
                  <a:lnTo>
                    <a:pt x="6975" y="9023"/>
                  </a:lnTo>
                  <a:lnTo>
                    <a:pt x="6949" y="8032"/>
                  </a:lnTo>
                  <a:lnTo>
                    <a:pt x="6910" y="7054"/>
                  </a:lnTo>
                  <a:lnTo>
                    <a:pt x="6884" y="6298"/>
                  </a:lnTo>
                  <a:lnTo>
                    <a:pt x="6858" y="5529"/>
                  </a:lnTo>
                  <a:lnTo>
                    <a:pt x="6832" y="4746"/>
                  </a:lnTo>
                  <a:lnTo>
                    <a:pt x="6780" y="3964"/>
                  </a:lnTo>
                  <a:lnTo>
                    <a:pt x="6754" y="3573"/>
                  </a:lnTo>
                  <a:lnTo>
                    <a:pt x="6714" y="3195"/>
                  </a:lnTo>
                  <a:lnTo>
                    <a:pt x="6662" y="2804"/>
                  </a:lnTo>
                  <a:lnTo>
                    <a:pt x="6610" y="2426"/>
                  </a:lnTo>
                  <a:lnTo>
                    <a:pt x="6545" y="2048"/>
                  </a:lnTo>
                  <a:lnTo>
                    <a:pt x="6454" y="1683"/>
                  </a:lnTo>
                  <a:lnTo>
                    <a:pt x="6362" y="1318"/>
                  </a:lnTo>
                  <a:lnTo>
                    <a:pt x="6258" y="966"/>
                  </a:lnTo>
                  <a:lnTo>
                    <a:pt x="6219" y="861"/>
                  </a:lnTo>
                  <a:lnTo>
                    <a:pt x="6180" y="770"/>
                  </a:lnTo>
                  <a:lnTo>
                    <a:pt x="6128" y="679"/>
                  </a:lnTo>
                  <a:lnTo>
                    <a:pt x="6063" y="601"/>
                  </a:lnTo>
                  <a:lnTo>
                    <a:pt x="5984" y="522"/>
                  </a:lnTo>
                  <a:lnTo>
                    <a:pt x="5880" y="470"/>
                  </a:lnTo>
                  <a:lnTo>
                    <a:pt x="5789" y="431"/>
                  </a:lnTo>
                  <a:lnTo>
                    <a:pt x="5684" y="392"/>
                  </a:lnTo>
                  <a:lnTo>
                    <a:pt x="5437" y="288"/>
                  </a:lnTo>
                  <a:lnTo>
                    <a:pt x="5202" y="196"/>
                  </a:lnTo>
                  <a:lnTo>
                    <a:pt x="4967" y="105"/>
                  </a:lnTo>
                  <a:lnTo>
                    <a:pt x="4746" y="40"/>
                  </a:lnTo>
                  <a:lnTo>
                    <a:pt x="4628" y="14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529530" y="2039055"/>
              <a:ext cx="128060" cy="694817"/>
            </a:xfrm>
            <a:custGeom>
              <a:avLst/>
              <a:gdLst/>
              <a:ahLst/>
              <a:cxnLst/>
              <a:rect l="l" t="t" r="r" b="b"/>
              <a:pathLst>
                <a:path w="4186" h="22712" extrusionOk="0">
                  <a:moveTo>
                    <a:pt x="1" y="1"/>
                  </a:moveTo>
                  <a:lnTo>
                    <a:pt x="1" y="22712"/>
                  </a:lnTo>
                  <a:lnTo>
                    <a:pt x="4186" y="22712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611303" y="1784189"/>
              <a:ext cx="92573" cy="228189"/>
            </a:xfrm>
            <a:custGeom>
              <a:avLst/>
              <a:gdLst/>
              <a:ahLst/>
              <a:cxnLst/>
              <a:rect l="l" t="t" r="r" b="b"/>
              <a:pathLst>
                <a:path w="3026" h="7459" extrusionOk="0">
                  <a:moveTo>
                    <a:pt x="2908" y="1"/>
                  </a:moveTo>
                  <a:lnTo>
                    <a:pt x="2660" y="444"/>
                  </a:lnTo>
                  <a:lnTo>
                    <a:pt x="2439" y="900"/>
                  </a:lnTo>
                  <a:lnTo>
                    <a:pt x="2008" y="1800"/>
                  </a:lnTo>
                  <a:lnTo>
                    <a:pt x="1578" y="2699"/>
                  </a:lnTo>
                  <a:lnTo>
                    <a:pt x="1161" y="3599"/>
                  </a:lnTo>
                  <a:lnTo>
                    <a:pt x="1057" y="3821"/>
                  </a:lnTo>
                  <a:lnTo>
                    <a:pt x="939" y="4042"/>
                  </a:lnTo>
                  <a:lnTo>
                    <a:pt x="705" y="4486"/>
                  </a:lnTo>
                  <a:lnTo>
                    <a:pt x="587" y="4694"/>
                  </a:lnTo>
                  <a:lnTo>
                    <a:pt x="496" y="4916"/>
                  </a:lnTo>
                  <a:lnTo>
                    <a:pt x="405" y="5150"/>
                  </a:lnTo>
                  <a:lnTo>
                    <a:pt x="327" y="5385"/>
                  </a:lnTo>
                  <a:lnTo>
                    <a:pt x="209" y="5854"/>
                  </a:lnTo>
                  <a:lnTo>
                    <a:pt x="118" y="6337"/>
                  </a:lnTo>
                  <a:lnTo>
                    <a:pt x="79" y="6585"/>
                  </a:lnTo>
                  <a:lnTo>
                    <a:pt x="40" y="6845"/>
                  </a:lnTo>
                  <a:lnTo>
                    <a:pt x="14" y="7106"/>
                  </a:lnTo>
                  <a:lnTo>
                    <a:pt x="1" y="7380"/>
                  </a:lnTo>
                  <a:lnTo>
                    <a:pt x="105" y="7458"/>
                  </a:lnTo>
                  <a:lnTo>
                    <a:pt x="235" y="7380"/>
                  </a:lnTo>
                  <a:lnTo>
                    <a:pt x="353" y="7302"/>
                  </a:lnTo>
                  <a:lnTo>
                    <a:pt x="574" y="7132"/>
                  </a:lnTo>
                  <a:lnTo>
                    <a:pt x="770" y="6950"/>
                  </a:lnTo>
                  <a:lnTo>
                    <a:pt x="952" y="6754"/>
                  </a:lnTo>
                  <a:lnTo>
                    <a:pt x="1122" y="6545"/>
                  </a:lnTo>
                  <a:lnTo>
                    <a:pt x="1278" y="6337"/>
                  </a:lnTo>
                  <a:lnTo>
                    <a:pt x="1422" y="6115"/>
                  </a:lnTo>
                  <a:lnTo>
                    <a:pt x="1552" y="5894"/>
                  </a:lnTo>
                  <a:lnTo>
                    <a:pt x="1669" y="5672"/>
                  </a:lnTo>
                  <a:lnTo>
                    <a:pt x="1774" y="5437"/>
                  </a:lnTo>
                  <a:lnTo>
                    <a:pt x="1865" y="5203"/>
                  </a:lnTo>
                  <a:lnTo>
                    <a:pt x="1930" y="4955"/>
                  </a:lnTo>
                  <a:lnTo>
                    <a:pt x="2048" y="4459"/>
                  </a:lnTo>
                  <a:lnTo>
                    <a:pt x="2165" y="3964"/>
                  </a:lnTo>
                  <a:lnTo>
                    <a:pt x="2413" y="2999"/>
                  </a:lnTo>
                  <a:lnTo>
                    <a:pt x="2634" y="2008"/>
                  </a:lnTo>
                  <a:lnTo>
                    <a:pt x="2830" y="1031"/>
                  </a:lnTo>
                  <a:lnTo>
                    <a:pt x="3025" y="53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933282" y="2696366"/>
              <a:ext cx="360563" cy="37506"/>
            </a:xfrm>
            <a:custGeom>
              <a:avLst/>
              <a:gdLst/>
              <a:ahLst/>
              <a:cxnLst/>
              <a:rect l="l" t="t" r="r" b="b"/>
              <a:pathLst>
                <a:path w="11786" h="1226" extrusionOk="0">
                  <a:moveTo>
                    <a:pt x="0" y="0"/>
                  </a:moveTo>
                  <a:lnTo>
                    <a:pt x="2855" y="913"/>
                  </a:lnTo>
                  <a:lnTo>
                    <a:pt x="2855" y="1226"/>
                  </a:lnTo>
                  <a:lnTo>
                    <a:pt x="8931" y="1226"/>
                  </a:lnTo>
                  <a:lnTo>
                    <a:pt x="8931" y="913"/>
                  </a:lnTo>
                  <a:lnTo>
                    <a:pt x="11786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36463" y="2562738"/>
              <a:ext cx="298369" cy="133659"/>
            </a:xfrm>
            <a:custGeom>
              <a:avLst/>
              <a:gdLst/>
              <a:ahLst/>
              <a:cxnLst/>
              <a:rect l="l" t="t" r="r" b="b"/>
              <a:pathLst>
                <a:path w="9753" h="4369" extrusionOk="0">
                  <a:moveTo>
                    <a:pt x="1669" y="1187"/>
                  </a:moveTo>
                  <a:lnTo>
                    <a:pt x="1747" y="1200"/>
                  </a:lnTo>
                  <a:lnTo>
                    <a:pt x="1826" y="1213"/>
                  </a:lnTo>
                  <a:lnTo>
                    <a:pt x="1982" y="1252"/>
                  </a:lnTo>
                  <a:lnTo>
                    <a:pt x="2047" y="1487"/>
                  </a:lnTo>
                  <a:lnTo>
                    <a:pt x="2113" y="1709"/>
                  </a:lnTo>
                  <a:lnTo>
                    <a:pt x="2204" y="1930"/>
                  </a:lnTo>
                  <a:lnTo>
                    <a:pt x="2295" y="2139"/>
                  </a:lnTo>
                  <a:lnTo>
                    <a:pt x="2386" y="2334"/>
                  </a:lnTo>
                  <a:lnTo>
                    <a:pt x="2491" y="2530"/>
                  </a:lnTo>
                  <a:lnTo>
                    <a:pt x="2595" y="2699"/>
                  </a:lnTo>
                  <a:lnTo>
                    <a:pt x="2712" y="2869"/>
                  </a:lnTo>
                  <a:lnTo>
                    <a:pt x="2712" y="2869"/>
                  </a:lnTo>
                  <a:lnTo>
                    <a:pt x="2269" y="2856"/>
                  </a:lnTo>
                  <a:lnTo>
                    <a:pt x="1669" y="2856"/>
                  </a:lnTo>
                  <a:lnTo>
                    <a:pt x="1578" y="2843"/>
                  </a:lnTo>
                  <a:lnTo>
                    <a:pt x="1500" y="2830"/>
                  </a:lnTo>
                  <a:lnTo>
                    <a:pt x="1422" y="2817"/>
                  </a:lnTo>
                  <a:lnTo>
                    <a:pt x="1343" y="2791"/>
                  </a:lnTo>
                  <a:lnTo>
                    <a:pt x="1278" y="2752"/>
                  </a:lnTo>
                  <a:lnTo>
                    <a:pt x="1200" y="2712"/>
                  </a:lnTo>
                  <a:lnTo>
                    <a:pt x="1083" y="2608"/>
                  </a:lnTo>
                  <a:lnTo>
                    <a:pt x="978" y="2491"/>
                  </a:lnTo>
                  <a:lnTo>
                    <a:pt x="939" y="2413"/>
                  </a:lnTo>
                  <a:lnTo>
                    <a:pt x="900" y="2347"/>
                  </a:lnTo>
                  <a:lnTo>
                    <a:pt x="874" y="2269"/>
                  </a:lnTo>
                  <a:lnTo>
                    <a:pt x="861" y="2191"/>
                  </a:lnTo>
                  <a:lnTo>
                    <a:pt x="848" y="2113"/>
                  </a:lnTo>
                  <a:lnTo>
                    <a:pt x="835" y="2021"/>
                  </a:lnTo>
                  <a:lnTo>
                    <a:pt x="848" y="1943"/>
                  </a:lnTo>
                  <a:lnTo>
                    <a:pt x="861" y="1852"/>
                  </a:lnTo>
                  <a:lnTo>
                    <a:pt x="874" y="1774"/>
                  </a:lnTo>
                  <a:lnTo>
                    <a:pt x="900" y="1695"/>
                  </a:lnTo>
                  <a:lnTo>
                    <a:pt x="939" y="1630"/>
                  </a:lnTo>
                  <a:lnTo>
                    <a:pt x="978" y="1565"/>
                  </a:lnTo>
                  <a:lnTo>
                    <a:pt x="1083" y="1435"/>
                  </a:lnTo>
                  <a:lnTo>
                    <a:pt x="1200" y="1330"/>
                  </a:lnTo>
                  <a:lnTo>
                    <a:pt x="1278" y="1291"/>
                  </a:lnTo>
                  <a:lnTo>
                    <a:pt x="1343" y="1265"/>
                  </a:lnTo>
                  <a:lnTo>
                    <a:pt x="1422" y="1226"/>
                  </a:lnTo>
                  <a:lnTo>
                    <a:pt x="1500" y="1213"/>
                  </a:lnTo>
                  <a:lnTo>
                    <a:pt x="1578" y="1200"/>
                  </a:lnTo>
                  <a:lnTo>
                    <a:pt x="1669" y="1187"/>
                  </a:lnTo>
                  <a:close/>
                  <a:moveTo>
                    <a:pt x="1826" y="1"/>
                  </a:moveTo>
                  <a:lnTo>
                    <a:pt x="1839" y="366"/>
                  </a:lnTo>
                  <a:lnTo>
                    <a:pt x="1669" y="353"/>
                  </a:lnTo>
                  <a:lnTo>
                    <a:pt x="1500" y="366"/>
                  </a:lnTo>
                  <a:lnTo>
                    <a:pt x="1330" y="379"/>
                  </a:lnTo>
                  <a:lnTo>
                    <a:pt x="1174" y="431"/>
                  </a:lnTo>
                  <a:lnTo>
                    <a:pt x="1017" y="483"/>
                  </a:lnTo>
                  <a:lnTo>
                    <a:pt x="874" y="548"/>
                  </a:lnTo>
                  <a:lnTo>
                    <a:pt x="731" y="639"/>
                  </a:lnTo>
                  <a:lnTo>
                    <a:pt x="600" y="731"/>
                  </a:lnTo>
                  <a:lnTo>
                    <a:pt x="483" y="835"/>
                  </a:lnTo>
                  <a:lnTo>
                    <a:pt x="379" y="965"/>
                  </a:lnTo>
                  <a:lnTo>
                    <a:pt x="287" y="1083"/>
                  </a:lnTo>
                  <a:lnTo>
                    <a:pt x="196" y="1226"/>
                  </a:lnTo>
                  <a:lnTo>
                    <a:pt x="131" y="1370"/>
                  </a:lnTo>
                  <a:lnTo>
                    <a:pt x="66" y="1526"/>
                  </a:lnTo>
                  <a:lnTo>
                    <a:pt x="27" y="1682"/>
                  </a:lnTo>
                  <a:lnTo>
                    <a:pt x="0" y="1852"/>
                  </a:lnTo>
                  <a:lnTo>
                    <a:pt x="0" y="2021"/>
                  </a:lnTo>
                  <a:lnTo>
                    <a:pt x="0" y="2191"/>
                  </a:lnTo>
                  <a:lnTo>
                    <a:pt x="27" y="2360"/>
                  </a:lnTo>
                  <a:lnTo>
                    <a:pt x="66" y="2517"/>
                  </a:lnTo>
                  <a:lnTo>
                    <a:pt x="131" y="2673"/>
                  </a:lnTo>
                  <a:lnTo>
                    <a:pt x="196" y="2817"/>
                  </a:lnTo>
                  <a:lnTo>
                    <a:pt x="287" y="2960"/>
                  </a:lnTo>
                  <a:lnTo>
                    <a:pt x="379" y="3090"/>
                  </a:lnTo>
                  <a:lnTo>
                    <a:pt x="483" y="3208"/>
                  </a:lnTo>
                  <a:lnTo>
                    <a:pt x="600" y="3312"/>
                  </a:lnTo>
                  <a:lnTo>
                    <a:pt x="731" y="3403"/>
                  </a:lnTo>
                  <a:lnTo>
                    <a:pt x="874" y="3495"/>
                  </a:lnTo>
                  <a:lnTo>
                    <a:pt x="1017" y="3560"/>
                  </a:lnTo>
                  <a:lnTo>
                    <a:pt x="1174" y="3625"/>
                  </a:lnTo>
                  <a:lnTo>
                    <a:pt x="1330" y="3664"/>
                  </a:lnTo>
                  <a:lnTo>
                    <a:pt x="1500" y="3690"/>
                  </a:lnTo>
                  <a:lnTo>
                    <a:pt x="2256" y="3690"/>
                  </a:lnTo>
                  <a:lnTo>
                    <a:pt x="2673" y="3716"/>
                  </a:lnTo>
                  <a:lnTo>
                    <a:pt x="2869" y="3729"/>
                  </a:lnTo>
                  <a:lnTo>
                    <a:pt x="3064" y="3768"/>
                  </a:lnTo>
                  <a:lnTo>
                    <a:pt x="3260" y="3808"/>
                  </a:lnTo>
                  <a:lnTo>
                    <a:pt x="3468" y="3873"/>
                  </a:lnTo>
                  <a:lnTo>
                    <a:pt x="3494" y="3795"/>
                  </a:lnTo>
                  <a:lnTo>
                    <a:pt x="3768" y="4055"/>
                  </a:lnTo>
                  <a:lnTo>
                    <a:pt x="4003" y="4225"/>
                  </a:lnTo>
                  <a:lnTo>
                    <a:pt x="4159" y="4342"/>
                  </a:lnTo>
                  <a:lnTo>
                    <a:pt x="4212" y="4368"/>
                  </a:lnTo>
                  <a:lnTo>
                    <a:pt x="7380" y="4368"/>
                  </a:lnTo>
                  <a:lnTo>
                    <a:pt x="7471" y="4303"/>
                  </a:lnTo>
                  <a:lnTo>
                    <a:pt x="7745" y="4094"/>
                  </a:lnTo>
                  <a:lnTo>
                    <a:pt x="7927" y="3938"/>
                  </a:lnTo>
                  <a:lnTo>
                    <a:pt x="8123" y="3755"/>
                  </a:lnTo>
                  <a:lnTo>
                    <a:pt x="8344" y="3534"/>
                  </a:lnTo>
                  <a:lnTo>
                    <a:pt x="8566" y="3273"/>
                  </a:lnTo>
                  <a:lnTo>
                    <a:pt x="8788" y="2986"/>
                  </a:lnTo>
                  <a:lnTo>
                    <a:pt x="9009" y="2660"/>
                  </a:lnTo>
                  <a:lnTo>
                    <a:pt x="9114" y="2478"/>
                  </a:lnTo>
                  <a:lnTo>
                    <a:pt x="9205" y="2295"/>
                  </a:lnTo>
                  <a:lnTo>
                    <a:pt x="9296" y="2100"/>
                  </a:lnTo>
                  <a:lnTo>
                    <a:pt x="9387" y="1904"/>
                  </a:lnTo>
                  <a:lnTo>
                    <a:pt x="9466" y="1695"/>
                  </a:lnTo>
                  <a:lnTo>
                    <a:pt x="9544" y="1474"/>
                  </a:lnTo>
                  <a:lnTo>
                    <a:pt x="9596" y="1252"/>
                  </a:lnTo>
                  <a:lnTo>
                    <a:pt x="9661" y="1018"/>
                  </a:lnTo>
                  <a:lnTo>
                    <a:pt x="9700" y="783"/>
                  </a:lnTo>
                  <a:lnTo>
                    <a:pt x="9726" y="535"/>
                  </a:lnTo>
                  <a:lnTo>
                    <a:pt x="9752" y="274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039377" y="2266786"/>
              <a:ext cx="78194" cy="268480"/>
            </a:xfrm>
            <a:custGeom>
              <a:avLst/>
              <a:gdLst/>
              <a:ahLst/>
              <a:cxnLst/>
              <a:rect l="l" t="t" r="r" b="b"/>
              <a:pathLst>
                <a:path w="2556" h="8776" extrusionOk="0">
                  <a:moveTo>
                    <a:pt x="1512" y="1"/>
                  </a:moveTo>
                  <a:lnTo>
                    <a:pt x="1669" y="288"/>
                  </a:lnTo>
                  <a:lnTo>
                    <a:pt x="1799" y="575"/>
                  </a:lnTo>
                  <a:lnTo>
                    <a:pt x="1864" y="718"/>
                  </a:lnTo>
                  <a:lnTo>
                    <a:pt x="1917" y="861"/>
                  </a:lnTo>
                  <a:lnTo>
                    <a:pt x="1956" y="1018"/>
                  </a:lnTo>
                  <a:lnTo>
                    <a:pt x="1982" y="1161"/>
                  </a:lnTo>
                  <a:lnTo>
                    <a:pt x="2008" y="1305"/>
                  </a:lnTo>
                  <a:lnTo>
                    <a:pt x="2021" y="1448"/>
                  </a:lnTo>
                  <a:lnTo>
                    <a:pt x="2021" y="1578"/>
                  </a:lnTo>
                  <a:lnTo>
                    <a:pt x="2008" y="1722"/>
                  </a:lnTo>
                  <a:lnTo>
                    <a:pt x="1995" y="1787"/>
                  </a:lnTo>
                  <a:lnTo>
                    <a:pt x="1982" y="1852"/>
                  </a:lnTo>
                  <a:lnTo>
                    <a:pt x="1956" y="1917"/>
                  </a:lnTo>
                  <a:lnTo>
                    <a:pt x="1943" y="1983"/>
                  </a:lnTo>
                  <a:lnTo>
                    <a:pt x="1917" y="2048"/>
                  </a:lnTo>
                  <a:lnTo>
                    <a:pt x="1891" y="2100"/>
                  </a:lnTo>
                  <a:lnTo>
                    <a:pt x="1838" y="2217"/>
                  </a:lnTo>
                  <a:lnTo>
                    <a:pt x="1773" y="2335"/>
                  </a:lnTo>
                  <a:lnTo>
                    <a:pt x="1734" y="2400"/>
                  </a:lnTo>
                  <a:lnTo>
                    <a:pt x="1695" y="2452"/>
                  </a:lnTo>
                  <a:lnTo>
                    <a:pt x="1656" y="2504"/>
                  </a:lnTo>
                  <a:lnTo>
                    <a:pt x="1617" y="2556"/>
                  </a:lnTo>
                  <a:lnTo>
                    <a:pt x="1525" y="2647"/>
                  </a:lnTo>
                  <a:lnTo>
                    <a:pt x="1317" y="2830"/>
                  </a:lnTo>
                  <a:lnTo>
                    <a:pt x="1069" y="3013"/>
                  </a:lnTo>
                  <a:lnTo>
                    <a:pt x="808" y="3221"/>
                  </a:lnTo>
                  <a:lnTo>
                    <a:pt x="665" y="3338"/>
                  </a:lnTo>
                  <a:lnTo>
                    <a:pt x="535" y="3469"/>
                  </a:lnTo>
                  <a:lnTo>
                    <a:pt x="404" y="3625"/>
                  </a:lnTo>
                  <a:lnTo>
                    <a:pt x="287" y="3795"/>
                  </a:lnTo>
                  <a:lnTo>
                    <a:pt x="183" y="3964"/>
                  </a:lnTo>
                  <a:lnTo>
                    <a:pt x="104" y="4160"/>
                  </a:lnTo>
                  <a:lnTo>
                    <a:pt x="52" y="4355"/>
                  </a:lnTo>
                  <a:lnTo>
                    <a:pt x="13" y="4564"/>
                  </a:lnTo>
                  <a:lnTo>
                    <a:pt x="0" y="4773"/>
                  </a:lnTo>
                  <a:lnTo>
                    <a:pt x="26" y="4994"/>
                  </a:lnTo>
                  <a:lnTo>
                    <a:pt x="39" y="5099"/>
                  </a:lnTo>
                  <a:lnTo>
                    <a:pt x="78" y="5203"/>
                  </a:lnTo>
                  <a:lnTo>
                    <a:pt x="104" y="5307"/>
                  </a:lnTo>
                  <a:lnTo>
                    <a:pt x="157" y="5411"/>
                  </a:lnTo>
                  <a:lnTo>
                    <a:pt x="196" y="5503"/>
                  </a:lnTo>
                  <a:lnTo>
                    <a:pt x="248" y="5594"/>
                  </a:lnTo>
                  <a:lnTo>
                    <a:pt x="313" y="5672"/>
                  </a:lnTo>
                  <a:lnTo>
                    <a:pt x="365" y="5750"/>
                  </a:lnTo>
                  <a:lnTo>
                    <a:pt x="496" y="5894"/>
                  </a:lnTo>
                  <a:lnTo>
                    <a:pt x="626" y="6024"/>
                  </a:lnTo>
                  <a:lnTo>
                    <a:pt x="756" y="6155"/>
                  </a:lnTo>
                  <a:lnTo>
                    <a:pt x="887" y="6259"/>
                  </a:lnTo>
                  <a:lnTo>
                    <a:pt x="1147" y="6467"/>
                  </a:lnTo>
                  <a:lnTo>
                    <a:pt x="1382" y="6650"/>
                  </a:lnTo>
                  <a:lnTo>
                    <a:pt x="1499" y="6754"/>
                  </a:lnTo>
                  <a:lnTo>
                    <a:pt x="1604" y="6846"/>
                  </a:lnTo>
                  <a:lnTo>
                    <a:pt x="1708" y="6937"/>
                  </a:lnTo>
                  <a:lnTo>
                    <a:pt x="1799" y="7054"/>
                  </a:lnTo>
                  <a:lnTo>
                    <a:pt x="1877" y="7158"/>
                  </a:lnTo>
                  <a:lnTo>
                    <a:pt x="1956" y="7276"/>
                  </a:lnTo>
                  <a:lnTo>
                    <a:pt x="2021" y="7406"/>
                  </a:lnTo>
                  <a:lnTo>
                    <a:pt x="2086" y="7550"/>
                  </a:lnTo>
                  <a:lnTo>
                    <a:pt x="2138" y="7680"/>
                  </a:lnTo>
                  <a:lnTo>
                    <a:pt x="2177" y="7823"/>
                  </a:lnTo>
                  <a:lnTo>
                    <a:pt x="2256" y="8136"/>
                  </a:lnTo>
                  <a:lnTo>
                    <a:pt x="2295" y="8449"/>
                  </a:lnTo>
                  <a:lnTo>
                    <a:pt x="2347" y="8775"/>
                  </a:lnTo>
                  <a:lnTo>
                    <a:pt x="2425" y="8449"/>
                  </a:lnTo>
                  <a:lnTo>
                    <a:pt x="2464" y="8293"/>
                  </a:lnTo>
                  <a:lnTo>
                    <a:pt x="2477" y="8123"/>
                  </a:lnTo>
                  <a:lnTo>
                    <a:pt x="2503" y="7954"/>
                  </a:lnTo>
                  <a:lnTo>
                    <a:pt x="2503" y="7784"/>
                  </a:lnTo>
                  <a:lnTo>
                    <a:pt x="2503" y="7615"/>
                  </a:lnTo>
                  <a:lnTo>
                    <a:pt x="2477" y="7445"/>
                  </a:lnTo>
                  <a:lnTo>
                    <a:pt x="2451" y="7263"/>
                  </a:lnTo>
                  <a:lnTo>
                    <a:pt x="2399" y="7093"/>
                  </a:lnTo>
                  <a:lnTo>
                    <a:pt x="2347" y="6924"/>
                  </a:lnTo>
                  <a:lnTo>
                    <a:pt x="2269" y="6754"/>
                  </a:lnTo>
                  <a:lnTo>
                    <a:pt x="2177" y="6598"/>
                  </a:lnTo>
                  <a:lnTo>
                    <a:pt x="2073" y="6441"/>
                  </a:lnTo>
                  <a:lnTo>
                    <a:pt x="1956" y="6298"/>
                  </a:lnTo>
                  <a:lnTo>
                    <a:pt x="1838" y="6168"/>
                  </a:lnTo>
                  <a:lnTo>
                    <a:pt x="1604" y="5933"/>
                  </a:lnTo>
                  <a:lnTo>
                    <a:pt x="1382" y="5711"/>
                  </a:lnTo>
                  <a:lnTo>
                    <a:pt x="1173" y="5490"/>
                  </a:lnTo>
                  <a:lnTo>
                    <a:pt x="1082" y="5385"/>
                  </a:lnTo>
                  <a:lnTo>
                    <a:pt x="1004" y="5281"/>
                  </a:lnTo>
                  <a:lnTo>
                    <a:pt x="952" y="5177"/>
                  </a:lnTo>
                  <a:lnTo>
                    <a:pt x="900" y="5072"/>
                  </a:lnTo>
                  <a:lnTo>
                    <a:pt x="861" y="4981"/>
                  </a:lnTo>
                  <a:lnTo>
                    <a:pt x="848" y="4877"/>
                  </a:lnTo>
                  <a:lnTo>
                    <a:pt x="848" y="4773"/>
                  </a:lnTo>
                  <a:lnTo>
                    <a:pt x="848" y="4655"/>
                  </a:lnTo>
                  <a:lnTo>
                    <a:pt x="874" y="4551"/>
                  </a:lnTo>
                  <a:lnTo>
                    <a:pt x="900" y="4434"/>
                  </a:lnTo>
                  <a:lnTo>
                    <a:pt x="952" y="4329"/>
                  </a:lnTo>
                  <a:lnTo>
                    <a:pt x="1004" y="4225"/>
                  </a:lnTo>
                  <a:lnTo>
                    <a:pt x="1069" y="4134"/>
                  </a:lnTo>
                  <a:lnTo>
                    <a:pt x="1147" y="4029"/>
                  </a:lnTo>
                  <a:lnTo>
                    <a:pt x="1239" y="3938"/>
                  </a:lnTo>
                  <a:lnTo>
                    <a:pt x="1343" y="3834"/>
                  </a:lnTo>
                  <a:lnTo>
                    <a:pt x="1565" y="3638"/>
                  </a:lnTo>
                  <a:lnTo>
                    <a:pt x="1825" y="3417"/>
                  </a:lnTo>
                  <a:lnTo>
                    <a:pt x="1956" y="3286"/>
                  </a:lnTo>
                  <a:lnTo>
                    <a:pt x="2073" y="3143"/>
                  </a:lnTo>
                  <a:lnTo>
                    <a:pt x="2190" y="2986"/>
                  </a:lnTo>
                  <a:lnTo>
                    <a:pt x="2243" y="2908"/>
                  </a:lnTo>
                  <a:lnTo>
                    <a:pt x="2295" y="2830"/>
                  </a:lnTo>
                  <a:lnTo>
                    <a:pt x="2334" y="2739"/>
                  </a:lnTo>
                  <a:lnTo>
                    <a:pt x="2373" y="2661"/>
                  </a:lnTo>
                  <a:lnTo>
                    <a:pt x="2451" y="2478"/>
                  </a:lnTo>
                  <a:lnTo>
                    <a:pt x="2503" y="2295"/>
                  </a:lnTo>
                  <a:lnTo>
                    <a:pt x="2542" y="2113"/>
                  </a:lnTo>
                  <a:lnTo>
                    <a:pt x="2555" y="1917"/>
                  </a:lnTo>
                  <a:lnTo>
                    <a:pt x="2555" y="1735"/>
                  </a:lnTo>
                  <a:lnTo>
                    <a:pt x="2542" y="1552"/>
                  </a:lnTo>
                  <a:lnTo>
                    <a:pt x="2503" y="1370"/>
                  </a:lnTo>
                  <a:lnTo>
                    <a:pt x="2451" y="1200"/>
                  </a:lnTo>
                  <a:lnTo>
                    <a:pt x="2386" y="1031"/>
                  </a:lnTo>
                  <a:lnTo>
                    <a:pt x="2295" y="874"/>
                  </a:lnTo>
                  <a:lnTo>
                    <a:pt x="2216" y="718"/>
                  </a:lnTo>
                  <a:lnTo>
                    <a:pt x="2112" y="588"/>
                  </a:lnTo>
                  <a:lnTo>
                    <a:pt x="2008" y="457"/>
                  </a:lnTo>
                  <a:lnTo>
                    <a:pt x="1891" y="327"/>
                  </a:lnTo>
                  <a:lnTo>
                    <a:pt x="1773" y="209"/>
                  </a:lnTo>
                  <a:lnTo>
                    <a:pt x="1643" y="105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113166" y="2163505"/>
              <a:ext cx="59839" cy="237337"/>
            </a:xfrm>
            <a:custGeom>
              <a:avLst/>
              <a:gdLst/>
              <a:ahLst/>
              <a:cxnLst/>
              <a:rect l="l" t="t" r="r" b="b"/>
              <a:pathLst>
                <a:path w="1956" h="7758" extrusionOk="0">
                  <a:moveTo>
                    <a:pt x="508" y="0"/>
                  </a:moveTo>
                  <a:lnTo>
                    <a:pt x="430" y="118"/>
                  </a:lnTo>
                  <a:lnTo>
                    <a:pt x="365" y="235"/>
                  </a:lnTo>
                  <a:lnTo>
                    <a:pt x="300" y="352"/>
                  </a:lnTo>
                  <a:lnTo>
                    <a:pt x="235" y="470"/>
                  </a:lnTo>
                  <a:lnTo>
                    <a:pt x="183" y="600"/>
                  </a:lnTo>
                  <a:lnTo>
                    <a:pt x="143" y="730"/>
                  </a:lnTo>
                  <a:lnTo>
                    <a:pt x="104" y="874"/>
                  </a:lnTo>
                  <a:lnTo>
                    <a:pt x="65" y="1004"/>
                  </a:lnTo>
                  <a:lnTo>
                    <a:pt x="26" y="1278"/>
                  </a:lnTo>
                  <a:lnTo>
                    <a:pt x="0" y="1565"/>
                  </a:lnTo>
                  <a:lnTo>
                    <a:pt x="13" y="1852"/>
                  </a:lnTo>
                  <a:lnTo>
                    <a:pt x="39" y="2125"/>
                  </a:lnTo>
                  <a:lnTo>
                    <a:pt x="104" y="2412"/>
                  </a:lnTo>
                  <a:lnTo>
                    <a:pt x="130" y="2556"/>
                  </a:lnTo>
                  <a:lnTo>
                    <a:pt x="183" y="2686"/>
                  </a:lnTo>
                  <a:lnTo>
                    <a:pt x="235" y="2829"/>
                  </a:lnTo>
                  <a:lnTo>
                    <a:pt x="287" y="2960"/>
                  </a:lnTo>
                  <a:lnTo>
                    <a:pt x="417" y="3220"/>
                  </a:lnTo>
                  <a:lnTo>
                    <a:pt x="561" y="3468"/>
                  </a:lnTo>
                  <a:lnTo>
                    <a:pt x="704" y="3690"/>
                  </a:lnTo>
                  <a:lnTo>
                    <a:pt x="834" y="3885"/>
                  </a:lnTo>
                  <a:lnTo>
                    <a:pt x="939" y="4081"/>
                  </a:lnTo>
                  <a:lnTo>
                    <a:pt x="1030" y="4276"/>
                  </a:lnTo>
                  <a:lnTo>
                    <a:pt x="1095" y="4485"/>
                  </a:lnTo>
                  <a:lnTo>
                    <a:pt x="1134" y="4694"/>
                  </a:lnTo>
                  <a:lnTo>
                    <a:pt x="1160" y="4915"/>
                  </a:lnTo>
                  <a:lnTo>
                    <a:pt x="1160" y="5124"/>
                  </a:lnTo>
                  <a:lnTo>
                    <a:pt x="1147" y="5346"/>
                  </a:lnTo>
                  <a:lnTo>
                    <a:pt x="1108" y="5567"/>
                  </a:lnTo>
                  <a:lnTo>
                    <a:pt x="1043" y="5776"/>
                  </a:lnTo>
                  <a:lnTo>
                    <a:pt x="1004" y="5893"/>
                  </a:lnTo>
                  <a:lnTo>
                    <a:pt x="965" y="5997"/>
                  </a:lnTo>
                  <a:lnTo>
                    <a:pt x="913" y="6102"/>
                  </a:lnTo>
                  <a:lnTo>
                    <a:pt x="860" y="6206"/>
                  </a:lnTo>
                  <a:lnTo>
                    <a:pt x="730" y="6441"/>
                  </a:lnTo>
                  <a:lnTo>
                    <a:pt x="600" y="6675"/>
                  </a:lnTo>
                  <a:lnTo>
                    <a:pt x="495" y="6936"/>
                  </a:lnTo>
                  <a:lnTo>
                    <a:pt x="443" y="7066"/>
                  </a:lnTo>
                  <a:lnTo>
                    <a:pt x="417" y="7210"/>
                  </a:lnTo>
                  <a:lnTo>
                    <a:pt x="391" y="7353"/>
                  </a:lnTo>
                  <a:lnTo>
                    <a:pt x="404" y="7497"/>
                  </a:lnTo>
                  <a:lnTo>
                    <a:pt x="430" y="7627"/>
                  </a:lnTo>
                  <a:lnTo>
                    <a:pt x="469" y="7757"/>
                  </a:lnTo>
                  <a:lnTo>
                    <a:pt x="495" y="7627"/>
                  </a:lnTo>
                  <a:lnTo>
                    <a:pt x="522" y="7510"/>
                  </a:lnTo>
                  <a:lnTo>
                    <a:pt x="574" y="7392"/>
                  </a:lnTo>
                  <a:lnTo>
                    <a:pt x="626" y="7288"/>
                  </a:lnTo>
                  <a:lnTo>
                    <a:pt x="704" y="7184"/>
                  </a:lnTo>
                  <a:lnTo>
                    <a:pt x="782" y="7093"/>
                  </a:lnTo>
                  <a:lnTo>
                    <a:pt x="939" y="6910"/>
                  </a:lnTo>
                  <a:lnTo>
                    <a:pt x="1121" y="6727"/>
                  </a:lnTo>
                  <a:lnTo>
                    <a:pt x="1304" y="6532"/>
                  </a:lnTo>
                  <a:lnTo>
                    <a:pt x="1395" y="6428"/>
                  </a:lnTo>
                  <a:lnTo>
                    <a:pt x="1486" y="6310"/>
                  </a:lnTo>
                  <a:lnTo>
                    <a:pt x="1564" y="6193"/>
                  </a:lnTo>
                  <a:lnTo>
                    <a:pt x="1643" y="6063"/>
                  </a:lnTo>
                  <a:lnTo>
                    <a:pt x="1721" y="5919"/>
                  </a:lnTo>
                  <a:lnTo>
                    <a:pt x="1773" y="5789"/>
                  </a:lnTo>
                  <a:lnTo>
                    <a:pt x="1825" y="5645"/>
                  </a:lnTo>
                  <a:lnTo>
                    <a:pt x="1877" y="5502"/>
                  </a:lnTo>
                  <a:lnTo>
                    <a:pt x="1903" y="5359"/>
                  </a:lnTo>
                  <a:lnTo>
                    <a:pt x="1930" y="5202"/>
                  </a:lnTo>
                  <a:lnTo>
                    <a:pt x="1956" y="5059"/>
                  </a:lnTo>
                  <a:lnTo>
                    <a:pt x="1956" y="4902"/>
                  </a:lnTo>
                  <a:lnTo>
                    <a:pt x="1956" y="4746"/>
                  </a:lnTo>
                  <a:lnTo>
                    <a:pt x="1943" y="4602"/>
                  </a:lnTo>
                  <a:lnTo>
                    <a:pt x="1930" y="4446"/>
                  </a:lnTo>
                  <a:lnTo>
                    <a:pt x="1903" y="4290"/>
                  </a:lnTo>
                  <a:lnTo>
                    <a:pt x="1864" y="4146"/>
                  </a:lnTo>
                  <a:lnTo>
                    <a:pt x="1812" y="3990"/>
                  </a:lnTo>
                  <a:lnTo>
                    <a:pt x="1760" y="3846"/>
                  </a:lnTo>
                  <a:lnTo>
                    <a:pt x="1695" y="3703"/>
                  </a:lnTo>
                  <a:lnTo>
                    <a:pt x="1551" y="3455"/>
                  </a:lnTo>
                  <a:lnTo>
                    <a:pt x="1395" y="3220"/>
                  </a:lnTo>
                  <a:lnTo>
                    <a:pt x="1095" y="2803"/>
                  </a:lnTo>
                  <a:lnTo>
                    <a:pt x="978" y="2608"/>
                  </a:lnTo>
                  <a:lnTo>
                    <a:pt x="874" y="2412"/>
                  </a:lnTo>
                  <a:lnTo>
                    <a:pt x="769" y="2190"/>
                  </a:lnTo>
                  <a:lnTo>
                    <a:pt x="691" y="1982"/>
                  </a:lnTo>
                  <a:lnTo>
                    <a:pt x="613" y="1747"/>
                  </a:lnTo>
                  <a:lnTo>
                    <a:pt x="561" y="1513"/>
                  </a:lnTo>
                  <a:lnTo>
                    <a:pt x="508" y="1278"/>
                  </a:lnTo>
                  <a:lnTo>
                    <a:pt x="482" y="1030"/>
                  </a:lnTo>
                  <a:lnTo>
                    <a:pt x="469" y="782"/>
                  </a:lnTo>
                  <a:lnTo>
                    <a:pt x="469" y="522"/>
                  </a:lnTo>
                  <a:lnTo>
                    <a:pt x="482" y="261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extrusionOk="0">
                  <a:moveTo>
                    <a:pt x="3638" y="1"/>
                  </a:move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3638" y="1"/>
                  </a:lnTo>
                  <a:close/>
                </a:path>
              </a:pathLst>
            </a:custGeom>
            <a:solidFill>
              <a:srgbClr val="F6F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fill="none" extrusionOk="0">
                  <a:moveTo>
                    <a:pt x="3638" y="1"/>
                  </a:moveTo>
                  <a:lnTo>
                    <a:pt x="3638" y="1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7132" y="14"/>
                  </a:lnTo>
                  <a:lnTo>
                    <a:pt x="36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89128" y="2333814"/>
              <a:ext cx="193865" cy="136014"/>
            </a:xfrm>
            <a:custGeom>
              <a:avLst/>
              <a:gdLst/>
              <a:ahLst/>
              <a:cxnLst/>
              <a:rect l="l" t="t" r="r" b="b"/>
              <a:pathLst>
                <a:path w="6337" h="4446" extrusionOk="0">
                  <a:moveTo>
                    <a:pt x="0" y="0"/>
                  </a:moveTo>
                  <a:lnTo>
                    <a:pt x="0" y="2060"/>
                  </a:lnTo>
                  <a:lnTo>
                    <a:pt x="13" y="2295"/>
                  </a:lnTo>
                  <a:lnTo>
                    <a:pt x="39" y="2542"/>
                  </a:lnTo>
                  <a:lnTo>
                    <a:pt x="105" y="2764"/>
                  </a:lnTo>
                  <a:lnTo>
                    <a:pt x="183" y="2986"/>
                  </a:lnTo>
                  <a:lnTo>
                    <a:pt x="287" y="3194"/>
                  </a:lnTo>
                  <a:lnTo>
                    <a:pt x="405" y="3390"/>
                  </a:lnTo>
                  <a:lnTo>
                    <a:pt x="548" y="3572"/>
                  </a:lnTo>
                  <a:lnTo>
                    <a:pt x="691" y="3742"/>
                  </a:lnTo>
                  <a:lnTo>
                    <a:pt x="861" y="3898"/>
                  </a:lnTo>
                  <a:lnTo>
                    <a:pt x="1056" y="4042"/>
                  </a:lnTo>
                  <a:lnTo>
                    <a:pt x="1252" y="4159"/>
                  </a:lnTo>
                  <a:lnTo>
                    <a:pt x="1461" y="4250"/>
                  </a:lnTo>
                  <a:lnTo>
                    <a:pt x="1669" y="4342"/>
                  </a:lnTo>
                  <a:lnTo>
                    <a:pt x="1904" y="4394"/>
                  </a:lnTo>
                  <a:lnTo>
                    <a:pt x="2139" y="4433"/>
                  </a:lnTo>
                  <a:lnTo>
                    <a:pt x="2386" y="4446"/>
                  </a:lnTo>
                  <a:lnTo>
                    <a:pt x="3938" y="4446"/>
                  </a:lnTo>
                  <a:lnTo>
                    <a:pt x="4185" y="4433"/>
                  </a:lnTo>
                  <a:lnTo>
                    <a:pt x="4420" y="4394"/>
                  </a:lnTo>
                  <a:lnTo>
                    <a:pt x="4655" y="4342"/>
                  </a:lnTo>
                  <a:lnTo>
                    <a:pt x="4876" y="4250"/>
                  </a:lnTo>
                  <a:lnTo>
                    <a:pt x="5085" y="4159"/>
                  </a:lnTo>
                  <a:lnTo>
                    <a:pt x="5281" y="4042"/>
                  </a:lnTo>
                  <a:lnTo>
                    <a:pt x="5463" y="3898"/>
                  </a:lnTo>
                  <a:lnTo>
                    <a:pt x="5633" y="3742"/>
                  </a:lnTo>
                  <a:lnTo>
                    <a:pt x="5789" y="3572"/>
                  </a:lnTo>
                  <a:lnTo>
                    <a:pt x="5919" y="3390"/>
                  </a:lnTo>
                  <a:lnTo>
                    <a:pt x="6050" y="3194"/>
                  </a:lnTo>
                  <a:lnTo>
                    <a:pt x="6141" y="2986"/>
                  </a:lnTo>
                  <a:lnTo>
                    <a:pt x="6219" y="2764"/>
                  </a:lnTo>
                  <a:lnTo>
                    <a:pt x="6284" y="2542"/>
                  </a:lnTo>
                  <a:lnTo>
                    <a:pt x="6323" y="2295"/>
                  </a:lnTo>
                  <a:lnTo>
                    <a:pt x="6337" y="2060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106259" y="2367710"/>
              <a:ext cx="23189" cy="68221"/>
            </a:xfrm>
            <a:custGeom>
              <a:avLst/>
              <a:gdLst/>
              <a:ahLst/>
              <a:cxnLst/>
              <a:rect l="l" t="t" r="r" b="b"/>
              <a:pathLst>
                <a:path w="758" h="2230" extrusionOk="0">
                  <a:moveTo>
                    <a:pt x="379" y="0"/>
                  </a:moveTo>
                  <a:lnTo>
                    <a:pt x="301" y="13"/>
                  </a:lnTo>
                  <a:lnTo>
                    <a:pt x="236" y="26"/>
                  </a:lnTo>
                  <a:lnTo>
                    <a:pt x="170" y="66"/>
                  </a:lnTo>
                  <a:lnTo>
                    <a:pt x="105" y="105"/>
                  </a:lnTo>
                  <a:lnTo>
                    <a:pt x="66" y="170"/>
                  </a:lnTo>
                  <a:lnTo>
                    <a:pt x="27" y="235"/>
                  </a:lnTo>
                  <a:lnTo>
                    <a:pt x="14" y="300"/>
                  </a:lnTo>
                  <a:lnTo>
                    <a:pt x="1" y="378"/>
                  </a:lnTo>
                  <a:lnTo>
                    <a:pt x="1" y="1852"/>
                  </a:lnTo>
                  <a:lnTo>
                    <a:pt x="14" y="1930"/>
                  </a:lnTo>
                  <a:lnTo>
                    <a:pt x="27" y="1995"/>
                  </a:lnTo>
                  <a:lnTo>
                    <a:pt x="66" y="2060"/>
                  </a:lnTo>
                  <a:lnTo>
                    <a:pt x="105" y="2112"/>
                  </a:lnTo>
                  <a:lnTo>
                    <a:pt x="170" y="2165"/>
                  </a:lnTo>
                  <a:lnTo>
                    <a:pt x="236" y="2191"/>
                  </a:lnTo>
                  <a:lnTo>
                    <a:pt x="301" y="2217"/>
                  </a:lnTo>
                  <a:lnTo>
                    <a:pt x="379" y="2230"/>
                  </a:lnTo>
                  <a:lnTo>
                    <a:pt x="457" y="2217"/>
                  </a:lnTo>
                  <a:lnTo>
                    <a:pt x="522" y="2191"/>
                  </a:lnTo>
                  <a:lnTo>
                    <a:pt x="588" y="2165"/>
                  </a:lnTo>
                  <a:lnTo>
                    <a:pt x="640" y="2112"/>
                  </a:lnTo>
                  <a:lnTo>
                    <a:pt x="692" y="2060"/>
                  </a:lnTo>
                  <a:lnTo>
                    <a:pt x="718" y="1995"/>
                  </a:lnTo>
                  <a:lnTo>
                    <a:pt x="744" y="1930"/>
                  </a:lnTo>
                  <a:lnTo>
                    <a:pt x="757" y="1852"/>
                  </a:lnTo>
                  <a:lnTo>
                    <a:pt x="757" y="378"/>
                  </a:lnTo>
                  <a:lnTo>
                    <a:pt x="744" y="300"/>
                  </a:lnTo>
                  <a:lnTo>
                    <a:pt x="718" y="235"/>
                  </a:lnTo>
                  <a:lnTo>
                    <a:pt x="692" y="170"/>
                  </a:lnTo>
                  <a:lnTo>
                    <a:pt x="640" y="105"/>
                  </a:lnTo>
                  <a:lnTo>
                    <a:pt x="588" y="66"/>
                  </a:lnTo>
                  <a:lnTo>
                    <a:pt x="522" y="26"/>
                  </a:lnTo>
                  <a:lnTo>
                    <a:pt x="457" y="1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099665" y="-908049"/>
              <a:ext cx="1052475" cy="1795275"/>
            </a:xfrm>
            <a:custGeom>
              <a:avLst/>
              <a:gdLst/>
              <a:ahLst/>
              <a:cxnLst/>
              <a:rect l="l" t="t" r="r" b="b"/>
              <a:pathLst>
                <a:path w="42099" h="71811" extrusionOk="0">
                  <a:moveTo>
                    <a:pt x="20039" y="0"/>
                  </a:moveTo>
                  <a:lnTo>
                    <a:pt x="20039" y="53036"/>
                  </a:lnTo>
                  <a:lnTo>
                    <a:pt x="18005" y="53036"/>
                  </a:lnTo>
                  <a:lnTo>
                    <a:pt x="17588" y="53049"/>
                  </a:lnTo>
                  <a:lnTo>
                    <a:pt x="17171" y="53062"/>
                  </a:lnTo>
                  <a:lnTo>
                    <a:pt x="16767" y="53088"/>
                  </a:lnTo>
                  <a:lnTo>
                    <a:pt x="16350" y="53128"/>
                  </a:lnTo>
                  <a:lnTo>
                    <a:pt x="15945" y="53167"/>
                  </a:lnTo>
                  <a:lnTo>
                    <a:pt x="15554" y="53232"/>
                  </a:lnTo>
                  <a:lnTo>
                    <a:pt x="15150" y="53297"/>
                  </a:lnTo>
                  <a:lnTo>
                    <a:pt x="14759" y="53362"/>
                  </a:lnTo>
                  <a:lnTo>
                    <a:pt x="14368" y="53454"/>
                  </a:lnTo>
                  <a:lnTo>
                    <a:pt x="13977" y="53545"/>
                  </a:lnTo>
                  <a:lnTo>
                    <a:pt x="13599" y="53649"/>
                  </a:lnTo>
                  <a:lnTo>
                    <a:pt x="13208" y="53753"/>
                  </a:lnTo>
                  <a:lnTo>
                    <a:pt x="12843" y="53884"/>
                  </a:lnTo>
                  <a:lnTo>
                    <a:pt x="12464" y="54014"/>
                  </a:lnTo>
                  <a:lnTo>
                    <a:pt x="12099" y="54145"/>
                  </a:lnTo>
                  <a:lnTo>
                    <a:pt x="11734" y="54301"/>
                  </a:lnTo>
                  <a:lnTo>
                    <a:pt x="11369" y="54457"/>
                  </a:lnTo>
                  <a:lnTo>
                    <a:pt x="11017" y="54614"/>
                  </a:lnTo>
                  <a:lnTo>
                    <a:pt x="10665" y="54783"/>
                  </a:lnTo>
                  <a:lnTo>
                    <a:pt x="10326" y="54966"/>
                  </a:lnTo>
                  <a:lnTo>
                    <a:pt x="9987" y="55161"/>
                  </a:lnTo>
                  <a:lnTo>
                    <a:pt x="9648" y="55357"/>
                  </a:lnTo>
                  <a:lnTo>
                    <a:pt x="9322" y="55553"/>
                  </a:lnTo>
                  <a:lnTo>
                    <a:pt x="8996" y="55774"/>
                  </a:lnTo>
                  <a:lnTo>
                    <a:pt x="8671" y="55983"/>
                  </a:lnTo>
                  <a:lnTo>
                    <a:pt x="8358" y="56217"/>
                  </a:lnTo>
                  <a:lnTo>
                    <a:pt x="8058" y="56452"/>
                  </a:lnTo>
                  <a:lnTo>
                    <a:pt x="7745" y="56687"/>
                  </a:lnTo>
                  <a:lnTo>
                    <a:pt x="7458" y="56935"/>
                  </a:lnTo>
                  <a:lnTo>
                    <a:pt x="7158" y="57195"/>
                  </a:lnTo>
                  <a:lnTo>
                    <a:pt x="6884" y="57456"/>
                  </a:lnTo>
                  <a:lnTo>
                    <a:pt x="6598" y="57717"/>
                  </a:lnTo>
                  <a:lnTo>
                    <a:pt x="6337" y="57991"/>
                  </a:lnTo>
                  <a:lnTo>
                    <a:pt x="6063" y="58277"/>
                  </a:lnTo>
                  <a:lnTo>
                    <a:pt x="5802" y="58564"/>
                  </a:lnTo>
                  <a:lnTo>
                    <a:pt x="5555" y="58851"/>
                  </a:lnTo>
                  <a:lnTo>
                    <a:pt x="5307" y="59151"/>
                  </a:lnTo>
                  <a:lnTo>
                    <a:pt x="5072" y="59464"/>
                  </a:lnTo>
                  <a:lnTo>
                    <a:pt x="4838" y="59777"/>
                  </a:lnTo>
                  <a:lnTo>
                    <a:pt x="4616" y="60090"/>
                  </a:lnTo>
                  <a:lnTo>
                    <a:pt x="4407" y="60402"/>
                  </a:lnTo>
                  <a:lnTo>
                    <a:pt x="4199" y="60741"/>
                  </a:lnTo>
                  <a:lnTo>
                    <a:pt x="4003" y="61067"/>
                  </a:lnTo>
                  <a:lnTo>
                    <a:pt x="3808" y="61406"/>
                  </a:lnTo>
                  <a:lnTo>
                    <a:pt x="3625" y="61745"/>
                  </a:lnTo>
                  <a:lnTo>
                    <a:pt x="3443" y="62097"/>
                  </a:lnTo>
                  <a:lnTo>
                    <a:pt x="3273" y="62449"/>
                  </a:lnTo>
                  <a:lnTo>
                    <a:pt x="3117" y="62801"/>
                  </a:lnTo>
                  <a:lnTo>
                    <a:pt x="2960" y="63166"/>
                  </a:lnTo>
                  <a:lnTo>
                    <a:pt x="2817" y="63531"/>
                  </a:lnTo>
                  <a:lnTo>
                    <a:pt x="2686" y="63896"/>
                  </a:lnTo>
                  <a:lnTo>
                    <a:pt x="2556" y="64275"/>
                  </a:lnTo>
                  <a:lnTo>
                    <a:pt x="2439" y="64653"/>
                  </a:lnTo>
                  <a:lnTo>
                    <a:pt x="2334" y="65031"/>
                  </a:lnTo>
                  <a:lnTo>
                    <a:pt x="2230" y="65422"/>
                  </a:lnTo>
                  <a:lnTo>
                    <a:pt x="2139" y="65813"/>
                  </a:lnTo>
                  <a:lnTo>
                    <a:pt x="2061" y="66204"/>
                  </a:lnTo>
                  <a:lnTo>
                    <a:pt x="1995" y="66595"/>
                  </a:lnTo>
                  <a:lnTo>
                    <a:pt x="1930" y="66999"/>
                  </a:lnTo>
                  <a:lnTo>
                    <a:pt x="1878" y="67404"/>
                  </a:lnTo>
                  <a:lnTo>
                    <a:pt x="1839" y="67808"/>
                  </a:lnTo>
                  <a:lnTo>
                    <a:pt x="1813" y="68212"/>
                  </a:lnTo>
                  <a:lnTo>
                    <a:pt x="1787" y="68629"/>
                  </a:lnTo>
                  <a:lnTo>
                    <a:pt x="1774" y="69046"/>
                  </a:lnTo>
                  <a:lnTo>
                    <a:pt x="1252" y="69046"/>
                  </a:lnTo>
                  <a:lnTo>
                    <a:pt x="1109" y="69072"/>
                  </a:lnTo>
                  <a:lnTo>
                    <a:pt x="979" y="69098"/>
                  </a:lnTo>
                  <a:lnTo>
                    <a:pt x="848" y="69151"/>
                  </a:lnTo>
                  <a:lnTo>
                    <a:pt x="731" y="69203"/>
                  </a:lnTo>
                  <a:lnTo>
                    <a:pt x="613" y="69281"/>
                  </a:lnTo>
                  <a:lnTo>
                    <a:pt x="509" y="69359"/>
                  </a:lnTo>
                  <a:lnTo>
                    <a:pt x="405" y="69450"/>
                  </a:lnTo>
                  <a:lnTo>
                    <a:pt x="327" y="69542"/>
                  </a:lnTo>
                  <a:lnTo>
                    <a:pt x="235" y="69646"/>
                  </a:lnTo>
                  <a:lnTo>
                    <a:pt x="170" y="69763"/>
                  </a:lnTo>
                  <a:lnTo>
                    <a:pt x="118" y="69881"/>
                  </a:lnTo>
                  <a:lnTo>
                    <a:pt x="66" y="70011"/>
                  </a:lnTo>
                  <a:lnTo>
                    <a:pt x="40" y="70141"/>
                  </a:lnTo>
                  <a:lnTo>
                    <a:pt x="14" y="70285"/>
                  </a:lnTo>
                  <a:lnTo>
                    <a:pt x="1" y="70428"/>
                  </a:lnTo>
                  <a:lnTo>
                    <a:pt x="14" y="70559"/>
                  </a:lnTo>
                  <a:lnTo>
                    <a:pt x="40" y="70702"/>
                  </a:lnTo>
                  <a:lnTo>
                    <a:pt x="66" y="70832"/>
                  </a:lnTo>
                  <a:lnTo>
                    <a:pt x="118" y="70963"/>
                  </a:lnTo>
                  <a:lnTo>
                    <a:pt x="170" y="71080"/>
                  </a:lnTo>
                  <a:lnTo>
                    <a:pt x="235" y="71197"/>
                  </a:lnTo>
                  <a:lnTo>
                    <a:pt x="327" y="71302"/>
                  </a:lnTo>
                  <a:lnTo>
                    <a:pt x="405" y="71406"/>
                  </a:lnTo>
                  <a:lnTo>
                    <a:pt x="509" y="71484"/>
                  </a:lnTo>
                  <a:lnTo>
                    <a:pt x="613" y="71576"/>
                  </a:lnTo>
                  <a:lnTo>
                    <a:pt x="731" y="71641"/>
                  </a:lnTo>
                  <a:lnTo>
                    <a:pt x="848" y="71693"/>
                  </a:lnTo>
                  <a:lnTo>
                    <a:pt x="979" y="71745"/>
                  </a:lnTo>
                  <a:lnTo>
                    <a:pt x="1109" y="71784"/>
                  </a:lnTo>
                  <a:lnTo>
                    <a:pt x="1252" y="71797"/>
                  </a:lnTo>
                  <a:lnTo>
                    <a:pt x="1383" y="71810"/>
                  </a:lnTo>
                  <a:lnTo>
                    <a:pt x="40716" y="71810"/>
                  </a:lnTo>
                  <a:lnTo>
                    <a:pt x="40860" y="71797"/>
                  </a:lnTo>
                  <a:lnTo>
                    <a:pt x="40990" y="71784"/>
                  </a:lnTo>
                  <a:lnTo>
                    <a:pt x="41120" y="71745"/>
                  </a:lnTo>
                  <a:lnTo>
                    <a:pt x="41251" y="71693"/>
                  </a:lnTo>
                  <a:lnTo>
                    <a:pt x="41368" y="71641"/>
                  </a:lnTo>
                  <a:lnTo>
                    <a:pt x="41486" y="71576"/>
                  </a:lnTo>
                  <a:lnTo>
                    <a:pt x="41590" y="71484"/>
                  </a:lnTo>
                  <a:lnTo>
                    <a:pt x="41694" y="71406"/>
                  </a:lnTo>
                  <a:lnTo>
                    <a:pt x="41785" y="71302"/>
                  </a:lnTo>
                  <a:lnTo>
                    <a:pt x="41864" y="71197"/>
                  </a:lnTo>
                  <a:lnTo>
                    <a:pt x="41929" y="71080"/>
                  </a:lnTo>
                  <a:lnTo>
                    <a:pt x="41994" y="70963"/>
                  </a:lnTo>
                  <a:lnTo>
                    <a:pt x="42033" y="70832"/>
                  </a:lnTo>
                  <a:lnTo>
                    <a:pt x="42072" y="70702"/>
                  </a:lnTo>
                  <a:lnTo>
                    <a:pt x="42085" y="70559"/>
                  </a:lnTo>
                  <a:lnTo>
                    <a:pt x="42098" y="70428"/>
                  </a:lnTo>
                  <a:lnTo>
                    <a:pt x="42085" y="70285"/>
                  </a:lnTo>
                  <a:lnTo>
                    <a:pt x="42072" y="70141"/>
                  </a:lnTo>
                  <a:lnTo>
                    <a:pt x="42033" y="70011"/>
                  </a:lnTo>
                  <a:lnTo>
                    <a:pt x="41994" y="69881"/>
                  </a:lnTo>
                  <a:lnTo>
                    <a:pt x="41929" y="69763"/>
                  </a:lnTo>
                  <a:lnTo>
                    <a:pt x="41864" y="69646"/>
                  </a:lnTo>
                  <a:lnTo>
                    <a:pt x="41785" y="69542"/>
                  </a:lnTo>
                  <a:lnTo>
                    <a:pt x="41694" y="69450"/>
                  </a:lnTo>
                  <a:lnTo>
                    <a:pt x="41590" y="69359"/>
                  </a:lnTo>
                  <a:lnTo>
                    <a:pt x="41486" y="69281"/>
                  </a:lnTo>
                  <a:lnTo>
                    <a:pt x="41368" y="69203"/>
                  </a:lnTo>
                  <a:lnTo>
                    <a:pt x="41251" y="69151"/>
                  </a:lnTo>
                  <a:lnTo>
                    <a:pt x="41120" y="69098"/>
                  </a:lnTo>
                  <a:lnTo>
                    <a:pt x="40990" y="69072"/>
                  </a:lnTo>
                  <a:lnTo>
                    <a:pt x="40860" y="69046"/>
                  </a:lnTo>
                  <a:lnTo>
                    <a:pt x="40416" y="69046"/>
                  </a:lnTo>
                  <a:lnTo>
                    <a:pt x="40403" y="68629"/>
                  </a:lnTo>
                  <a:lnTo>
                    <a:pt x="40377" y="68212"/>
                  </a:lnTo>
                  <a:lnTo>
                    <a:pt x="40351" y="67808"/>
                  </a:lnTo>
                  <a:lnTo>
                    <a:pt x="40312" y="67404"/>
                  </a:lnTo>
                  <a:lnTo>
                    <a:pt x="40260" y="66999"/>
                  </a:lnTo>
                  <a:lnTo>
                    <a:pt x="40195" y="66595"/>
                  </a:lnTo>
                  <a:lnTo>
                    <a:pt x="40130" y="66204"/>
                  </a:lnTo>
                  <a:lnTo>
                    <a:pt x="40051" y="65813"/>
                  </a:lnTo>
                  <a:lnTo>
                    <a:pt x="39960" y="65422"/>
                  </a:lnTo>
                  <a:lnTo>
                    <a:pt x="39856" y="65031"/>
                  </a:lnTo>
                  <a:lnTo>
                    <a:pt x="39752" y="64653"/>
                  </a:lnTo>
                  <a:lnTo>
                    <a:pt x="39634" y="64275"/>
                  </a:lnTo>
                  <a:lnTo>
                    <a:pt x="39504" y="63896"/>
                  </a:lnTo>
                  <a:lnTo>
                    <a:pt x="39373" y="63531"/>
                  </a:lnTo>
                  <a:lnTo>
                    <a:pt x="39230" y="63166"/>
                  </a:lnTo>
                  <a:lnTo>
                    <a:pt x="39074" y="62801"/>
                  </a:lnTo>
                  <a:lnTo>
                    <a:pt x="38917" y="62449"/>
                  </a:lnTo>
                  <a:lnTo>
                    <a:pt x="38748" y="62097"/>
                  </a:lnTo>
                  <a:lnTo>
                    <a:pt x="38578" y="61745"/>
                  </a:lnTo>
                  <a:lnTo>
                    <a:pt x="38383" y="61406"/>
                  </a:lnTo>
                  <a:lnTo>
                    <a:pt x="38200" y="61067"/>
                  </a:lnTo>
                  <a:lnTo>
                    <a:pt x="37992" y="60741"/>
                  </a:lnTo>
                  <a:lnTo>
                    <a:pt x="37783" y="60402"/>
                  </a:lnTo>
                  <a:lnTo>
                    <a:pt x="37574" y="60090"/>
                  </a:lnTo>
                  <a:lnTo>
                    <a:pt x="37353" y="59777"/>
                  </a:lnTo>
                  <a:lnTo>
                    <a:pt x="37118" y="59464"/>
                  </a:lnTo>
                  <a:lnTo>
                    <a:pt x="36883" y="59151"/>
                  </a:lnTo>
                  <a:lnTo>
                    <a:pt x="36636" y="58851"/>
                  </a:lnTo>
                  <a:lnTo>
                    <a:pt x="36388" y="58564"/>
                  </a:lnTo>
                  <a:lnTo>
                    <a:pt x="36127" y="58277"/>
                  </a:lnTo>
                  <a:lnTo>
                    <a:pt x="35866" y="57991"/>
                  </a:lnTo>
                  <a:lnTo>
                    <a:pt x="35593" y="57717"/>
                  </a:lnTo>
                  <a:lnTo>
                    <a:pt x="35306" y="57456"/>
                  </a:lnTo>
                  <a:lnTo>
                    <a:pt x="35032" y="57195"/>
                  </a:lnTo>
                  <a:lnTo>
                    <a:pt x="34732" y="56935"/>
                  </a:lnTo>
                  <a:lnTo>
                    <a:pt x="34445" y="56687"/>
                  </a:lnTo>
                  <a:lnTo>
                    <a:pt x="34146" y="56452"/>
                  </a:lnTo>
                  <a:lnTo>
                    <a:pt x="33833" y="56217"/>
                  </a:lnTo>
                  <a:lnTo>
                    <a:pt x="33520" y="55983"/>
                  </a:lnTo>
                  <a:lnTo>
                    <a:pt x="33194" y="55774"/>
                  </a:lnTo>
                  <a:lnTo>
                    <a:pt x="32868" y="55553"/>
                  </a:lnTo>
                  <a:lnTo>
                    <a:pt x="32542" y="55357"/>
                  </a:lnTo>
                  <a:lnTo>
                    <a:pt x="32203" y="55161"/>
                  </a:lnTo>
                  <a:lnTo>
                    <a:pt x="31864" y="54966"/>
                  </a:lnTo>
                  <a:lnTo>
                    <a:pt x="31525" y="54783"/>
                  </a:lnTo>
                  <a:lnTo>
                    <a:pt x="31173" y="54614"/>
                  </a:lnTo>
                  <a:lnTo>
                    <a:pt x="30821" y="54457"/>
                  </a:lnTo>
                  <a:lnTo>
                    <a:pt x="30456" y="54301"/>
                  </a:lnTo>
                  <a:lnTo>
                    <a:pt x="30091" y="54145"/>
                  </a:lnTo>
                  <a:lnTo>
                    <a:pt x="29726" y="54014"/>
                  </a:lnTo>
                  <a:lnTo>
                    <a:pt x="29361" y="53884"/>
                  </a:lnTo>
                  <a:lnTo>
                    <a:pt x="28983" y="53753"/>
                  </a:lnTo>
                  <a:lnTo>
                    <a:pt x="28605" y="53649"/>
                  </a:lnTo>
                  <a:lnTo>
                    <a:pt x="28214" y="53545"/>
                  </a:lnTo>
                  <a:lnTo>
                    <a:pt x="27822" y="53454"/>
                  </a:lnTo>
                  <a:lnTo>
                    <a:pt x="27431" y="53362"/>
                  </a:lnTo>
                  <a:lnTo>
                    <a:pt x="27040" y="53297"/>
                  </a:lnTo>
                  <a:lnTo>
                    <a:pt x="26649" y="53232"/>
                  </a:lnTo>
                  <a:lnTo>
                    <a:pt x="26245" y="53167"/>
                  </a:lnTo>
                  <a:lnTo>
                    <a:pt x="25841" y="53128"/>
                  </a:lnTo>
                  <a:lnTo>
                    <a:pt x="25437" y="53088"/>
                  </a:lnTo>
                  <a:lnTo>
                    <a:pt x="25019" y="53062"/>
                  </a:lnTo>
                  <a:lnTo>
                    <a:pt x="24602" y="53049"/>
                  </a:lnTo>
                  <a:lnTo>
                    <a:pt x="24198" y="53036"/>
                  </a:lnTo>
                  <a:lnTo>
                    <a:pt x="22151" y="53036"/>
                  </a:lnTo>
                  <a:lnTo>
                    <a:pt x="22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1" name="Groupe 110">
            <a:extLst>
              <a:ext uri="{FF2B5EF4-FFF2-40B4-BE49-F238E27FC236}">
                <a16:creationId xmlns:a16="http://schemas.microsoft.com/office/drawing/2014/main" id="{088A35BE-1103-309A-1F3E-938F4099F73D}"/>
              </a:ext>
            </a:extLst>
          </p:cNvPr>
          <p:cNvGrpSpPr/>
          <p:nvPr/>
        </p:nvGrpSpPr>
        <p:grpSpPr>
          <a:xfrm>
            <a:off x="879715" y="496381"/>
            <a:ext cx="398047" cy="372467"/>
            <a:chOff x="848919" y="3009415"/>
            <a:chExt cx="690130" cy="645780"/>
          </a:xfrm>
        </p:grpSpPr>
        <p:sp>
          <p:nvSpPr>
            <p:cNvPr id="112" name="Forme libre : forme 111">
              <a:extLst>
                <a:ext uri="{FF2B5EF4-FFF2-40B4-BE49-F238E27FC236}">
                  <a16:creationId xmlns:a16="http://schemas.microsoft.com/office/drawing/2014/main" id="{0DDAF4D7-BE51-CBBC-B651-20CF13845A84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13" name="Forme libre : forme 112">
              <a:extLst>
                <a:ext uri="{FF2B5EF4-FFF2-40B4-BE49-F238E27FC236}">
                  <a16:creationId xmlns:a16="http://schemas.microsoft.com/office/drawing/2014/main" id="{83801ABA-4051-A2F6-F9F3-235EB965B10E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14" name="Forme libre : forme 113">
              <a:extLst>
                <a:ext uri="{FF2B5EF4-FFF2-40B4-BE49-F238E27FC236}">
                  <a16:creationId xmlns:a16="http://schemas.microsoft.com/office/drawing/2014/main" id="{2E753847-2598-34E8-75A7-9B6E7C032125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26" name="Graphique 17">
            <a:extLst>
              <a:ext uri="{FF2B5EF4-FFF2-40B4-BE49-F238E27FC236}">
                <a16:creationId xmlns:a16="http://schemas.microsoft.com/office/drawing/2014/main" id="{D3626839-7C53-37C8-487C-21DDDCDAF399}"/>
              </a:ext>
            </a:extLst>
          </p:cNvPr>
          <p:cNvGrpSpPr/>
          <p:nvPr/>
        </p:nvGrpSpPr>
        <p:grpSpPr>
          <a:xfrm>
            <a:off x="1031932" y="1259819"/>
            <a:ext cx="1763425" cy="509635"/>
            <a:chOff x="1458815" y="2082772"/>
            <a:chExt cx="2094176" cy="1436160"/>
          </a:xfrm>
          <a:solidFill>
            <a:schemeClr val="tx1"/>
          </a:solidFill>
        </p:grpSpPr>
        <p:sp>
          <p:nvSpPr>
            <p:cNvPr id="27" name="Forme libre : forme 26">
              <a:extLst>
                <a:ext uri="{FF2B5EF4-FFF2-40B4-BE49-F238E27FC236}">
                  <a16:creationId xmlns:a16="http://schemas.microsoft.com/office/drawing/2014/main" id="{00B8D532-0647-4EF6-387E-7F9CB6604434}"/>
                </a:ext>
              </a:extLst>
            </p:cNvPr>
            <p:cNvSpPr/>
            <p:nvPr/>
          </p:nvSpPr>
          <p:spPr>
            <a:xfrm>
              <a:off x="1719305" y="2082772"/>
              <a:ext cx="1597352" cy="144989"/>
            </a:xfrm>
            <a:custGeom>
              <a:avLst/>
              <a:gdLst>
                <a:gd name="connsiteX0" fmla="*/ 1524857 w 1597352"/>
                <a:gd name="connsiteY0" fmla="*/ 144990 h 144989"/>
                <a:gd name="connsiteX1" fmla="*/ 72495 w 1597352"/>
                <a:gd name="connsiteY1" fmla="*/ 144990 h 144989"/>
                <a:gd name="connsiteX2" fmla="*/ 0 w 1597352"/>
                <a:gd name="connsiteY2" fmla="*/ 72495 h 144989"/>
                <a:gd name="connsiteX3" fmla="*/ 72495 w 1597352"/>
                <a:gd name="connsiteY3" fmla="*/ 0 h 144989"/>
                <a:gd name="connsiteX4" fmla="*/ 1524857 w 1597352"/>
                <a:gd name="connsiteY4" fmla="*/ 0 h 144989"/>
                <a:gd name="connsiteX5" fmla="*/ 1597352 w 1597352"/>
                <a:gd name="connsiteY5" fmla="*/ 72495 h 144989"/>
                <a:gd name="connsiteX6" fmla="*/ 1524857 w 1597352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52" h="144989">
                  <a:moveTo>
                    <a:pt x="152485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524857" y="0"/>
                  </a:lnTo>
                  <a:cubicBezTo>
                    <a:pt x="1564891" y="0"/>
                    <a:pt x="1597352" y="32452"/>
                    <a:pt x="1597352" y="72495"/>
                  </a:cubicBezTo>
                  <a:cubicBezTo>
                    <a:pt x="1597352" y="112538"/>
                    <a:pt x="1564900" y="144990"/>
                    <a:pt x="152485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8" name="Forme libre : forme 27">
              <a:extLst>
                <a:ext uri="{FF2B5EF4-FFF2-40B4-BE49-F238E27FC236}">
                  <a16:creationId xmlns:a16="http://schemas.microsoft.com/office/drawing/2014/main" id="{1BC6946D-91EA-0498-4D3A-7144567C83E8}"/>
                </a:ext>
              </a:extLst>
            </p:cNvPr>
            <p:cNvSpPr/>
            <p:nvPr/>
          </p:nvSpPr>
          <p:spPr>
            <a:xfrm>
              <a:off x="1458815" y="2405565"/>
              <a:ext cx="2094176" cy="144989"/>
            </a:xfrm>
            <a:custGeom>
              <a:avLst/>
              <a:gdLst>
                <a:gd name="connsiteX0" fmla="*/ 2021681 w 2094176"/>
                <a:gd name="connsiteY0" fmla="*/ 144989 h 144989"/>
                <a:gd name="connsiteX1" fmla="*/ 72495 w 2094176"/>
                <a:gd name="connsiteY1" fmla="*/ 144989 h 144989"/>
                <a:gd name="connsiteX2" fmla="*/ 0 w 2094176"/>
                <a:gd name="connsiteY2" fmla="*/ 72495 h 144989"/>
                <a:gd name="connsiteX3" fmla="*/ 72495 w 2094176"/>
                <a:gd name="connsiteY3" fmla="*/ 0 h 144989"/>
                <a:gd name="connsiteX4" fmla="*/ 2021681 w 2094176"/>
                <a:gd name="connsiteY4" fmla="*/ 0 h 144989"/>
                <a:gd name="connsiteX5" fmla="*/ 2094176 w 2094176"/>
                <a:gd name="connsiteY5" fmla="*/ 72495 h 144989"/>
                <a:gd name="connsiteX6" fmla="*/ 2021681 w 2094176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4176" h="144989">
                  <a:moveTo>
                    <a:pt x="202168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2021681" y="0"/>
                  </a:lnTo>
                  <a:cubicBezTo>
                    <a:pt x="2061715" y="0"/>
                    <a:pt x="2094176" y="32452"/>
                    <a:pt x="2094176" y="72495"/>
                  </a:cubicBezTo>
                  <a:cubicBezTo>
                    <a:pt x="2094176" y="112528"/>
                    <a:pt x="2061715" y="144989"/>
                    <a:pt x="202168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9" name="Forme libre : forme 28">
              <a:extLst>
                <a:ext uri="{FF2B5EF4-FFF2-40B4-BE49-F238E27FC236}">
                  <a16:creationId xmlns:a16="http://schemas.microsoft.com/office/drawing/2014/main" id="{CA01D3E1-7A1F-4B97-D0F9-CBB60DACB351}"/>
                </a:ext>
              </a:extLst>
            </p:cNvPr>
            <p:cNvSpPr/>
            <p:nvPr/>
          </p:nvSpPr>
          <p:spPr>
            <a:xfrm>
              <a:off x="1458815" y="2728357"/>
              <a:ext cx="2044665" cy="144989"/>
            </a:xfrm>
            <a:custGeom>
              <a:avLst/>
              <a:gdLst>
                <a:gd name="connsiteX0" fmla="*/ 1972161 w 2044665"/>
                <a:gd name="connsiteY0" fmla="*/ 144989 h 144989"/>
                <a:gd name="connsiteX1" fmla="*/ 72495 w 2044665"/>
                <a:gd name="connsiteY1" fmla="*/ 144989 h 144989"/>
                <a:gd name="connsiteX2" fmla="*/ 0 w 2044665"/>
                <a:gd name="connsiteY2" fmla="*/ 72495 h 144989"/>
                <a:gd name="connsiteX3" fmla="*/ 72495 w 2044665"/>
                <a:gd name="connsiteY3" fmla="*/ 0 h 144989"/>
                <a:gd name="connsiteX4" fmla="*/ 1972170 w 2044665"/>
                <a:gd name="connsiteY4" fmla="*/ 0 h 144989"/>
                <a:gd name="connsiteX5" fmla="*/ 2044665 w 2044665"/>
                <a:gd name="connsiteY5" fmla="*/ 72495 h 144989"/>
                <a:gd name="connsiteX6" fmla="*/ 1972161 w 2044665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4665" h="144989">
                  <a:moveTo>
                    <a:pt x="197216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972170" y="0"/>
                  </a:lnTo>
                  <a:cubicBezTo>
                    <a:pt x="2012204" y="0"/>
                    <a:pt x="2044665" y="32452"/>
                    <a:pt x="2044665" y="72495"/>
                  </a:cubicBezTo>
                  <a:cubicBezTo>
                    <a:pt x="2044665" y="112538"/>
                    <a:pt x="2012194" y="144989"/>
                    <a:pt x="197216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30" name="Forme libre : forme 29">
              <a:extLst>
                <a:ext uri="{FF2B5EF4-FFF2-40B4-BE49-F238E27FC236}">
                  <a16:creationId xmlns:a16="http://schemas.microsoft.com/office/drawing/2014/main" id="{146A1963-7650-E469-A2F2-5A91B4B98A8C}"/>
                </a:ext>
              </a:extLst>
            </p:cNvPr>
            <p:cNvSpPr/>
            <p:nvPr/>
          </p:nvSpPr>
          <p:spPr>
            <a:xfrm>
              <a:off x="1458815" y="3051150"/>
              <a:ext cx="1996401" cy="144989"/>
            </a:xfrm>
            <a:custGeom>
              <a:avLst/>
              <a:gdLst>
                <a:gd name="connsiteX0" fmla="*/ 1923898 w 1996401"/>
                <a:gd name="connsiteY0" fmla="*/ 144990 h 144989"/>
                <a:gd name="connsiteX1" fmla="*/ 72495 w 1996401"/>
                <a:gd name="connsiteY1" fmla="*/ 144990 h 144989"/>
                <a:gd name="connsiteX2" fmla="*/ 0 w 1996401"/>
                <a:gd name="connsiteY2" fmla="*/ 72495 h 144989"/>
                <a:gd name="connsiteX3" fmla="*/ 72495 w 1996401"/>
                <a:gd name="connsiteY3" fmla="*/ 0 h 144989"/>
                <a:gd name="connsiteX4" fmla="*/ 1923907 w 1996401"/>
                <a:gd name="connsiteY4" fmla="*/ 0 h 144989"/>
                <a:gd name="connsiteX5" fmla="*/ 1996402 w 1996401"/>
                <a:gd name="connsiteY5" fmla="*/ 72495 h 144989"/>
                <a:gd name="connsiteX6" fmla="*/ 1923898 w 1996401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6401" h="144989">
                  <a:moveTo>
                    <a:pt x="1923898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1923907" y="0"/>
                  </a:lnTo>
                  <a:cubicBezTo>
                    <a:pt x="1963941" y="0"/>
                    <a:pt x="1996402" y="32452"/>
                    <a:pt x="1996402" y="72495"/>
                  </a:cubicBezTo>
                  <a:cubicBezTo>
                    <a:pt x="1996392" y="112538"/>
                    <a:pt x="1963941" y="144990"/>
                    <a:pt x="1923898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31" name="Forme libre : forme 30">
              <a:extLst>
                <a:ext uri="{FF2B5EF4-FFF2-40B4-BE49-F238E27FC236}">
                  <a16:creationId xmlns:a16="http://schemas.microsoft.com/office/drawing/2014/main" id="{7EA7ACA2-62F1-3992-C0DB-4102AE8C6C86}"/>
                </a:ext>
              </a:extLst>
            </p:cNvPr>
            <p:cNvSpPr/>
            <p:nvPr/>
          </p:nvSpPr>
          <p:spPr>
            <a:xfrm>
              <a:off x="1458815" y="3373943"/>
              <a:ext cx="1922230" cy="144989"/>
            </a:xfrm>
            <a:custGeom>
              <a:avLst/>
              <a:gdLst>
                <a:gd name="connsiteX0" fmla="*/ 1849727 w 1922230"/>
                <a:gd name="connsiteY0" fmla="*/ 144990 h 144989"/>
                <a:gd name="connsiteX1" fmla="*/ 72495 w 1922230"/>
                <a:gd name="connsiteY1" fmla="*/ 144990 h 144989"/>
                <a:gd name="connsiteX2" fmla="*/ 0 w 1922230"/>
                <a:gd name="connsiteY2" fmla="*/ 72495 h 144989"/>
                <a:gd name="connsiteX3" fmla="*/ 72495 w 1922230"/>
                <a:gd name="connsiteY3" fmla="*/ 0 h 144989"/>
                <a:gd name="connsiteX4" fmla="*/ 1849736 w 1922230"/>
                <a:gd name="connsiteY4" fmla="*/ 0 h 144989"/>
                <a:gd name="connsiteX5" fmla="*/ 1922231 w 1922230"/>
                <a:gd name="connsiteY5" fmla="*/ 72495 h 144989"/>
                <a:gd name="connsiteX6" fmla="*/ 1849727 w 1922230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30" h="144989">
                  <a:moveTo>
                    <a:pt x="184972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849736" y="0"/>
                  </a:lnTo>
                  <a:cubicBezTo>
                    <a:pt x="1889770" y="0"/>
                    <a:pt x="1922231" y="32452"/>
                    <a:pt x="1922231" y="72495"/>
                  </a:cubicBezTo>
                  <a:cubicBezTo>
                    <a:pt x="1922231" y="112538"/>
                    <a:pt x="1889760" y="144990"/>
                    <a:pt x="184972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E610F1F8-2CB0-E52D-4861-FB2A2C6C0AF7}"/>
              </a:ext>
            </a:extLst>
          </p:cNvPr>
          <p:cNvSpPr/>
          <p:nvPr/>
        </p:nvSpPr>
        <p:spPr>
          <a:xfrm>
            <a:off x="879715" y="2935491"/>
            <a:ext cx="2067859" cy="84048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11D1FDFA-C378-A110-00FF-BECC17F64CF7}"/>
              </a:ext>
            </a:extLst>
          </p:cNvPr>
          <p:cNvGrpSpPr/>
          <p:nvPr/>
        </p:nvGrpSpPr>
        <p:grpSpPr>
          <a:xfrm>
            <a:off x="879715" y="2337479"/>
            <a:ext cx="398047" cy="372467"/>
            <a:chOff x="848919" y="3009415"/>
            <a:chExt cx="690130" cy="645780"/>
          </a:xfrm>
        </p:grpSpPr>
        <p:sp>
          <p:nvSpPr>
            <p:cNvPr id="117" name="Forme libre : forme 116">
              <a:extLst>
                <a:ext uri="{FF2B5EF4-FFF2-40B4-BE49-F238E27FC236}">
                  <a16:creationId xmlns:a16="http://schemas.microsoft.com/office/drawing/2014/main" id="{C4E5FCD5-F165-5361-C722-A02B88FA788D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18" name="Forme libre : forme 117">
              <a:extLst>
                <a:ext uri="{FF2B5EF4-FFF2-40B4-BE49-F238E27FC236}">
                  <a16:creationId xmlns:a16="http://schemas.microsoft.com/office/drawing/2014/main" id="{22C31C8D-39A1-7714-8DF2-9A15F6982E82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19" name="Forme libre : forme 118">
              <a:extLst>
                <a:ext uri="{FF2B5EF4-FFF2-40B4-BE49-F238E27FC236}">
                  <a16:creationId xmlns:a16="http://schemas.microsoft.com/office/drawing/2014/main" id="{EF67B312-E3E0-DB7D-EE3E-BCF061326759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120" name="Graphique 17">
            <a:extLst>
              <a:ext uri="{FF2B5EF4-FFF2-40B4-BE49-F238E27FC236}">
                <a16:creationId xmlns:a16="http://schemas.microsoft.com/office/drawing/2014/main" id="{A055ABD7-65E2-B92A-E6F5-37C0C396A9CD}"/>
              </a:ext>
            </a:extLst>
          </p:cNvPr>
          <p:cNvGrpSpPr/>
          <p:nvPr/>
        </p:nvGrpSpPr>
        <p:grpSpPr>
          <a:xfrm>
            <a:off x="1031932" y="3100916"/>
            <a:ext cx="1763425" cy="509635"/>
            <a:chOff x="1458815" y="2082772"/>
            <a:chExt cx="2094176" cy="1436160"/>
          </a:xfrm>
          <a:solidFill>
            <a:schemeClr val="tx1"/>
          </a:solidFill>
        </p:grpSpPr>
        <p:sp>
          <p:nvSpPr>
            <p:cNvPr id="121" name="Forme libre : forme 120">
              <a:extLst>
                <a:ext uri="{FF2B5EF4-FFF2-40B4-BE49-F238E27FC236}">
                  <a16:creationId xmlns:a16="http://schemas.microsoft.com/office/drawing/2014/main" id="{DBA42952-1C0C-796B-B532-425DD7876A2D}"/>
                </a:ext>
              </a:extLst>
            </p:cNvPr>
            <p:cNvSpPr/>
            <p:nvPr/>
          </p:nvSpPr>
          <p:spPr>
            <a:xfrm>
              <a:off x="1719305" y="2082772"/>
              <a:ext cx="1597352" cy="144989"/>
            </a:xfrm>
            <a:custGeom>
              <a:avLst/>
              <a:gdLst>
                <a:gd name="connsiteX0" fmla="*/ 1524857 w 1597352"/>
                <a:gd name="connsiteY0" fmla="*/ 144990 h 144989"/>
                <a:gd name="connsiteX1" fmla="*/ 72495 w 1597352"/>
                <a:gd name="connsiteY1" fmla="*/ 144990 h 144989"/>
                <a:gd name="connsiteX2" fmla="*/ 0 w 1597352"/>
                <a:gd name="connsiteY2" fmla="*/ 72495 h 144989"/>
                <a:gd name="connsiteX3" fmla="*/ 72495 w 1597352"/>
                <a:gd name="connsiteY3" fmla="*/ 0 h 144989"/>
                <a:gd name="connsiteX4" fmla="*/ 1524857 w 1597352"/>
                <a:gd name="connsiteY4" fmla="*/ 0 h 144989"/>
                <a:gd name="connsiteX5" fmla="*/ 1597352 w 1597352"/>
                <a:gd name="connsiteY5" fmla="*/ 72495 h 144989"/>
                <a:gd name="connsiteX6" fmla="*/ 1524857 w 1597352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52" h="144989">
                  <a:moveTo>
                    <a:pt x="152485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524857" y="0"/>
                  </a:lnTo>
                  <a:cubicBezTo>
                    <a:pt x="1564891" y="0"/>
                    <a:pt x="1597352" y="32452"/>
                    <a:pt x="1597352" y="72495"/>
                  </a:cubicBezTo>
                  <a:cubicBezTo>
                    <a:pt x="1597352" y="112538"/>
                    <a:pt x="1564900" y="144990"/>
                    <a:pt x="152485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22" name="Forme libre : forme 121">
              <a:extLst>
                <a:ext uri="{FF2B5EF4-FFF2-40B4-BE49-F238E27FC236}">
                  <a16:creationId xmlns:a16="http://schemas.microsoft.com/office/drawing/2014/main" id="{66EA068D-A67C-CA00-458B-153320342589}"/>
                </a:ext>
              </a:extLst>
            </p:cNvPr>
            <p:cNvSpPr/>
            <p:nvPr/>
          </p:nvSpPr>
          <p:spPr>
            <a:xfrm>
              <a:off x="1458815" y="2405565"/>
              <a:ext cx="2094176" cy="144989"/>
            </a:xfrm>
            <a:custGeom>
              <a:avLst/>
              <a:gdLst>
                <a:gd name="connsiteX0" fmla="*/ 2021681 w 2094176"/>
                <a:gd name="connsiteY0" fmla="*/ 144989 h 144989"/>
                <a:gd name="connsiteX1" fmla="*/ 72495 w 2094176"/>
                <a:gd name="connsiteY1" fmla="*/ 144989 h 144989"/>
                <a:gd name="connsiteX2" fmla="*/ 0 w 2094176"/>
                <a:gd name="connsiteY2" fmla="*/ 72495 h 144989"/>
                <a:gd name="connsiteX3" fmla="*/ 72495 w 2094176"/>
                <a:gd name="connsiteY3" fmla="*/ 0 h 144989"/>
                <a:gd name="connsiteX4" fmla="*/ 2021681 w 2094176"/>
                <a:gd name="connsiteY4" fmla="*/ 0 h 144989"/>
                <a:gd name="connsiteX5" fmla="*/ 2094176 w 2094176"/>
                <a:gd name="connsiteY5" fmla="*/ 72495 h 144989"/>
                <a:gd name="connsiteX6" fmla="*/ 2021681 w 2094176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4176" h="144989">
                  <a:moveTo>
                    <a:pt x="202168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2021681" y="0"/>
                  </a:lnTo>
                  <a:cubicBezTo>
                    <a:pt x="2061715" y="0"/>
                    <a:pt x="2094176" y="32452"/>
                    <a:pt x="2094176" y="72495"/>
                  </a:cubicBezTo>
                  <a:cubicBezTo>
                    <a:pt x="2094176" y="112528"/>
                    <a:pt x="2061715" y="144989"/>
                    <a:pt x="202168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23" name="Forme libre : forme 122">
              <a:extLst>
                <a:ext uri="{FF2B5EF4-FFF2-40B4-BE49-F238E27FC236}">
                  <a16:creationId xmlns:a16="http://schemas.microsoft.com/office/drawing/2014/main" id="{7B8600B1-6209-C696-25CA-7C41116FD25E}"/>
                </a:ext>
              </a:extLst>
            </p:cNvPr>
            <p:cNvSpPr/>
            <p:nvPr/>
          </p:nvSpPr>
          <p:spPr>
            <a:xfrm>
              <a:off x="1458815" y="2728357"/>
              <a:ext cx="2044665" cy="144989"/>
            </a:xfrm>
            <a:custGeom>
              <a:avLst/>
              <a:gdLst>
                <a:gd name="connsiteX0" fmla="*/ 1972161 w 2044665"/>
                <a:gd name="connsiteY0" fmla="*/ 144989 h 144989"/>
                <a:gd name="connsiteX1" fmla="*/ 72495 w 2044665"/>
                <a:gd name="connsiteY1" fmla="*/ 144989 h 144989"/>
                <a:gd name="connsiteX2" fmla="*/ 0 w 2044665"/>
                <a:gd name="connsiteY2" fmla="*/ 72495 h 144989"/>
                <a:gd name="connsiteX3" fmla="*/ 72495 w 2044665"/>
                <a:gd name="connsiteY3" fmla="*/ 0 h 144989"/>
                <a:gd name="connsiteX4" fmla="*/ 1972170 w 2044665"/>
                <a:gd name="connsiteY4" fmla="*/ 0 h 144989"/>
                <a:gd name="connsiteX5" fmla="*/ 2044665 w 2044665"/>
                <a:gd name="connsiteY5" fmla="*/ 72495 h 144989"/>
                <a:gd name="connsiteX6" fmla="*/ 1972161 w 2044665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4665" h="144989">
                  <a:moveTo>
                    <a:pt x="197216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972170" y="0"/>
                  </a:lnTo>
                  <a:cubicBezTo>
                    <a:pt x="2012204" y="0"/>
                    <a:pt x="2044665" y="32452"/>
                    <a:pt x="2044665" y="72495"/>
                  </a:cubicBezTo>
                  <a:cubicBezTo>
                    <a:pt x="2044665" y="112538"/>
                    <a:pt x="2012194" y="144989"/>
                    <a:pt x="197216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24" name="Forme libre : forme 123">
              <a:extLst>
                <a:ext uri="{FF2B5EF4-FFF2-40B4-BE49-F238E27FC236}">
                  <a16:creationId xmlns:a16="http://schemas.microsoft.com/office/drawing/2014/main" id="{63E72B40-892A-8FD0-9B04-9E6E2E3701AE}"/>
                </a:ext>
              </a:extLst>
            </p:cNvPr>
            <p:cNvSpPr/>
            <p:nvPr/>
          </p:nvSpPr>
          <p:spPr>
            <a:xfrm>
              <a:off x="1458815" y="3051150"/>
              <a:ext cx="1996401" cy="144989"/>
            </a:xfrm>
            <a:custGeom>
              <a:avLst/>
              <a:gdLst>
                <a:gd name="connsiteX0" fmla="*/ 1923898 w 1996401"/>
                <a:gd name="connsiteY0" fmla="*/ 144990 h 144989"/>
                <a:gd name="connsiteX1" fmla="*/ 72495 w 1996401"/>
                <a:gd name="connsiteY1" fmla="*/ 144990 h 144989"/>
                <a:gd name="connsiteX2" fmla="*/ 0 w 1996401"/>
                <a:gd name="connsiteY2" fmla="*/ 72495 h 144989"/>
                <a:gd name="connsiteX3" fmla="*/ 72495 w 1996401"/>
                <a:gd name="connsiteY3" fmla="*/ 0 h 144989"/>
                <a:gd name="connsiteX4" fmla="*/ 1923907 w 1996401"/>
                <a:gd name="connsiteY4" fmla="*/ 0 h 144989"/>
                <a:gd name="connsiteX5" fmla="*/ 1996402 w 1996401"/>
                <a:gd name="connsiteY5" fmla="*/ 72495 h 144989"/>
                <a:gd name="connsiteX6" fmla="*/ 1923898 w 1996401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6401" h="144989">
                  <a:moveTo>
                    <a:pt x="1923898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1923907" y="0"/>
                  </a:lnTo>
                  <a:cubicBezTo>
                    <a:pt x="1963941" y="0"/>
                    <a:pt x="1996402" y="32452"/>
                    <a:pt x="1996402" y="72495"/>
                  </a:cubicBezTo>
                  <a:cubicBezTo>
                    <a:pt x="1996392" y="112538"/>
                    <a:pt x="1963941" y="144990"/>
                    <a:pt x="1923898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25" name="Forme libre : forme 124">
              <a:extLst>
                <a:ext uri="{FF2B5EF4-FFF2-40B4-BE49-F238E27FC236}">
                  <a16:creationId xmlns:a16="http://schemas.microsoft.com/office/drawing/2014/main" id="{AE3E770C-8882-00E5-8816-3A1B2417CFD2}"/>
                </a:ext>
              </a:extLst>
            </p:cNvPr>
            <p:cNvSpPr/>
            <p:nvPr/>
          </p:nvSpPr>
          <p:spPr>
            <a:xfrm>
              <a:off x="1458815" y="3373943"/>
              <a:ext cx="1922230" cy="144989"/>
            </a:xfrm>
            <a:custGeom>
              <a:avLst/>
              <a:gdLst>
                <a:gd name="connsiteX0" fmla="*/ 1849727 w 1922230"/>
                <a:gd name="connsiteY0" fmla="*/ 144990 h 144989"/>
                <a:gd name="connsiteX1" fmla="*/ 72495 w 1922230"/>
                <a:gd name="connsiteY1" fmla="*/ 144990 h 144989"/>
                <a:gd name="connsiteX2" fmla="*/ 0 w 1922230"/>
                <a:gd name="connsiteY2" fmla="*/ 72495 h 144989"/>
                <a:gd name="connsiteX3" fmla="*/ 72495 w 1922230"/>
                <a:gd name="connsiteY3" fmla="*/ 0 h 144989"/>
                <a:gd name="connsiteX4" fmla="*/ 1849736 w 1922230"/>
                <a:gd name="connsiteY4" fmla="*/ 0 h 144989"/>
                <a:gd name="connsiteX5" fmla="*/ 1922231 w 1922230"/>
                <a:gd name="connsiteY5" fmla="*/ 72495 h 144989"/>
                <a:gd name="connsiteX6" fmla="*/ 1849727 w 1922230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30" h="144989">
                  <a:moveTo>
                    <a:pt x="184972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849736" y="0"/>
                  </a:lnTo>
                  <a:cubicBezTo>
                    <a:pt x="1889770" y="0"/>
                    <a:pt x="1922231" y="32452"/>
                    <a:pt x="1922231" y="72495"/>
                  </a:cubicBezTo>
                  <a:cubicBezTo>
                    <a:pt x="1922231" y="112538"/>
                    <a:pt x="1889760" y="144990"/>
                    <a:pt x="184972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B97980BE-30D8-5081-EC31-DFD90712BDF4}"/>
              </a:ext>
            </a:extLst>
          </p:cNvPr>
          <p:cNvSpPr/>
          <p:nvPr/>
        </p:nvSpPr>
        <p:spPr>
          <a:xfrm>
            <a:off x="879715" y="4782651"/>
            <a:ext cx="2067859" cy="84048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9C9802A6-9D2F-5FC1-7B6F-A2908A141D00}"/>
              </a:ext>
            </a:extLst>
          </p:cNvPr>
          <p:cNvGrpSpPr/>
          <p:nvPr/>
        </p:nvGrpSpPr>
        <p:grpSpPr>
          <a:xfrm>
            <a:off x="879715" y="4184639"/>
            <a:ext cx="398047" cy="372467"/>
            <a:chOff x="848919" y="3009415"/>
            <a:chExt cx="690130" cy="645780"/>
          </a:xfrm>
        </p:grpSpPr>
        <p:sp>
          <p:nvSpPr>
            <p:cNvPr id="128" name="Forme libre : forme 127">
              <a:extLst>
                <a:ext uri="{FF2B5EF4-FFF2-40B4-BE49-F238E27FC236}">
                  <a16:creationId xmlns:a16="http://schemas.microsoft.com/office/drawing/2014/main" id="{B3DBC790-7609-624E-5D69-E61C920462C2}"/>
                </a:ext>
              </a:extLst>
            </p:cNvPr>
            <p:cNvSpPr/>
            <p:nvPr/>
          </p:nvSpPr>
          <p:spPr>
            <a:xfrm>
              <a:off x="848919" y="3009415"/>
              <a:ext cx="690130" cy="645780"/>
            </a:xfrm>
            <a:custGeom>
              <a:avLst/>
              <a:gdLst>
                <a:gd name="connsiteX0" fmla="*/ 1216379 w 1232373"/>
                <a:gd name="connsiteY0" fmla="*/ 489669 h 1153175"/>
                <a:gd name="connsiteX1" fmla="*/ 1187144 w 1232373"/>
                <a:gd name="connsiteY1" fmla="*/ 401453 h 1153175"/>
                <a:gd name="connsiteX2" fmla="*/ 852765 w 1232373"/>
                <a:gd name="connsiteY2" fmla="*/ 353892 h 1153175"/>
                <a:gd name="connsiteX3" fmla="*/ 813052 w 1232373"/>
                <a:gd name="connsiteY3" fmla="*/ 325599 h 1153175"/>
                <a:gd name="connsiteX4" fmla="*/ 663502 w 1232373"/>
                <a:gd name="connsiteY4" fmla="*/ 28813 h 1153175"/>
                <a:gd name="connsiteX5" fmla="*/ 568850 w 1232373"/>
                <a:gd name="connsiteY5" fmla="*/ 28813 h 1153175"/>
                <a:gd name="connsiteX6" fmla="*/ 419339 w 1232373"/>
                <a:gd name="connsiteY6" fmla="*/ 325599 h 1153175"/>
                <a:gd name="connsiteX7" fmla="*/ 379587 w 1232373"/>
                <a:gd name="connsiteY7" fmla="*/ 353892 h 1153175"/>
                <a:gd name="connsiteX8" fmla="*/ 45247 w 1232373"/>
                <a:gd name="connsiteY8" fmla="*/ 401453 h 1153175"/>
                <a:gd name="connsiteX9" fmla="*/ 16012 w 1232373"/>
                <a:gd name="connsiteY9" fmla="*/ 489669 h 1153175"/>
                <a:gd name="connsiteX10" fmla="*/ 257938 w 1232373"/>
                <a:gd name="connsiteY10" fmla="*/ 720685 h 1153175"/>
                <a:gd name="connsiteX11" fmla="*/ 273124 w 1232373"/>
                <a:gd name="connsiteY11" fmla="*/ 766441 h 1153175"/>
                <a:gd name="connsiteX12" fmla="*/ 215988 w 1232373"/>
                <a:gd name="connsiteY12" fmla="*/ 1092619 h 1153175"/>
                <a:gd name="connsiteX13" fmla="*/ 292588 w 1232373"/>
                <a:gd name="connsiteY13" fmla="*/ 1147126 h 1153175"/>
                <a:gd name="connsiteX14" fmla="*/ 591650 w 1232373"/>
                <a:gd name="connsiteY14" fmla="*/ 993102 h 1153175"/>
                <a:gd name="connsiteX15" fmla="*/ 640741 w 1232373"/>
                <a:gd name="connsiteY15" fmla="*/ 993102 h 1153175"/>
                <a:gd name="connsiteX16" fmla="*/ 939803 w 1232373"/>
                <a:gd name="connsiteY16" fmla="*/ 1147126 h 1153175"/>
                <a:gd name="connsiteX17" fmla="*/ 1016403 w 1232373"/>
                <a:gd name="connsiteY17" fmla="*/ 1092619 h 1153175"/>
                <a:gd name="connsiteX18" fmla="*/ 959267 w 1232373"/>
                <a:gd name="connsiteY18" fmla="*/ 766441 h 1153175"/>
                <a:gd name="connsiteX19" fmla="*/ 974454 w 1232373"/>
                <a:gd name="connsiteY19" fmla="*/ 720685 h 115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2373" h="1153175">
                  <a:moveTo>
                    <a:pt x="1216379" y="489669"/>
                  </a:moveTo>
                  <a:cubicBezTo>
                    <a:pt x="1247694" y="459727"/>
                    <a:pt x="1230428" y="407654"/>
                    <a:pt x="1187144" y="401453"/>
                  </a:cubicBezTo>
                  <a:lnTo>
                    <a:pt x="852765" y="353892"/>
                  </a:lnTo>
                  <a:cubicBezTo>
                    <a:pt x="835577" y="351420"/>
                    <a:pt x="820743" y="340864"/>
                    <a:pt x="813052" y="325599"/>
                  </a:cubicBezTo>
                  <a:lnTo>
                    <a:pt x="663502" y="28813"/>
                  </a:lnTo>
                  <a:cubicBezTo>
                    <a:pt x="644155" y="-9604"/>
                    <a:pt x="588236" y="-9604"/>
                    <a:pt x="568850" y="28813"/>
                  </a:cubicBezTo>
                  <a:lnTo>
                    <a:pt x="419339" y="325599"/>
                  </a:lnTo>
                  <a:cubicBezTo>
                    <a:pt x="411648" y="340864"/>
                    <a:pt x="396775" y="351459"/>
                    <a:pt x="379587" y="353892"/>
                  </a:cubicBezTo>
                  <a:lnTo>
                    <a:pt x="45247" y="401453"/>
                  </a:lnTo>
                  <a:cubicBezTo>
                    <a:pt x="1963" y="407614"/>
                    <a:pt x="-15342" y="459727"/>
                    <a:pt x="16012" y="489669"/>
                  </a:cubicBezTo>
                  <a:lnTo>
                    <a:pt x="257938" y="720685"/>
                  </a:lnTo>
                  <a:cubicBezTo>
                    <a:pt x="270377" y="732536"/>
                    <a:pt x="276028" y="749646"/>
                    <a:pt x="273124" y="766441"/>
                  </a:cubicBezTo>
                  <a:lnTo>
                    <a:pt x="215988" y="1092619"/>
                  </a:lnTo>
                  <a:cubicBezTo>
                    <a:pt x="208611" y="1134843"/>
                    <a:pt x="253856" y="1167061"/>
                    <a:pt x="292588" y="1147126"/>
                  </a:cubicBezTo>
                  <a:lnTo>
                    <a:pt x="591650" y="993102"/>
                  </a:lnTo>
                  <a:cubicBezTo>
                    <a:pt x="606993" y="985214"/>
                    <a:pt x="625398" y="985214"/>
                    <a:pt x="640741" y="993102"/>
                  </a:cubicBezTo>
                  <a:lnTo>
                    <a:pt x="939803" y="1147126"/>
                  </a:lnTo>
                  <a:cubicBezTo>
                    <a:pt x="978535" y="1167061"/>
                    <a:pt x="1023780" y="1134843"/>
                    <a:pt x="1016403" y="1092619"/>
                  </a:cubicBezTo>
                  <a:lnTo>
                    <a:pt x="959267" y="766441"/>
                  </a:lnTo>
                  <a:cubicBezTo>
                    <a:pt x="956324" y="749646"/>
                    <a:pt x="962014" y="732536"/>
                    <a:pt x="974454" y="720685"/>
                  </a:cubicBezTo>
                  <a:close/>
                </a:path>
              </a:pathLst>
            </a:custGeom>
            <a:solidFill>
              <a:srgbClr val="FECA5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29" name="Forme libre : forme 128">
              <a:extLst>
                <a:ext uri="{FF2B5EF4-FFF2-40B4-BE49-F238E27FC236}">
                  <a16:creationId xmlns:a16="http://schemas.microsoft.com/office/drawing/2014/main" id="{6E5528AA-6CCD-53A0-CD36-90B8C3E548C3}"/>
                </a:ext>
              </a:extLst>
            </p:cNvPr>
            <p:cNvSpPr/>
            <p:nvPr/>
          </p:nvSpPr>
          <p:spPr>
            <a:xfrm>
              <a:off x="848929" y="3207024"/>
              <a:ext cx="357828" cy="448171"/>
            </a:xfrm>
            <a:custGeom>
              <a:avLst/>
              <a:gdLst>
                <a:gd name="connsiteX0" fmla="*/ 638212 w 638977"/>
                <a:gd name="connsiteY0" fmla="*/ 353843 h 800303"/>
                <a:gd name="connsiteX1" fmla="*/ 623065 w 638977"/>
                <a:gd name="connsiteY1" fmla="*/ 308087 h 800303"/>
                <a:gd name="connsiteX2" fmla="*/ 381100 w 638977"/>
                <a:gd name="connsiteY2" fmla="*/ 77071 h 800303"/>
                <a:gd name="connsiteX3" fmla="*/ 384593 w 638977"/>
                <a:gd name="connsiteY3" fmla="*/ 0 h 800303"/>
                <a:gd name="connsiteX4" fmla="*/ 379570 w 638977"/>
                <a:gd name="connsiteY4" fmla="*/ 981 h 800303"/>
                <a:gd name="connsiteX5" fmla="*/ 45230 w 638977"/>
                <a:gd name="connsiteY5" fmla="*/ 48581 h 800303"/>
                <a:gd name="connsiteX6" fmla="*/ 15995 w 638977"/>
                <a:gd name="connsiteY6" fmla="*/ 136758 h 800303"/>
                <a:gd name="connsiteX7" fmla="*/ 257920 w 638977"/>
                <a:gd name="connsiteY7" fmla="*/ 367774 h 800303"/>
                <a:gd name="connsiteX8" fmla="*/ 273107 w 638977"/>
                <a:gd name="connsiteY8" fmla="*/ 413530 h 800303"/>
                <a:gd name="connsiteX9" fmla="*/ 216010 w 638977"/>
                <a:gd name="connsiteY9" fmla="*/ 739747 h 800303"/>
                <a:gd name="connsiteX10" fmla="*/ 292571 w 638977"/>
                <a:gd name="connsiteY10" fmla="*/ 794254 h 800303"/>
                <a:gd name="connsiteX11" fmla="*/ 587748 w 638977"/>
                <a:gd name="connsiteY11" fmla="*/ 642231 h 80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8977" h="800303">
                  <a:moveTo>
                    <a:pt x="638212" y="353843"/>
                  </a:moveTo>
                  <a:cubicBezTo>
                    <a:pt x="641156" y="337087"/>
                    <a:pt x="635505" y="319978"/>
                    <a:pt x="623065" y="308087"/>
                  </a:cubicBezTo>
                  <a:lnTo>
                    <a:pt x="381100" y="77071"/>
                  </a:lnTo>
                  <a:cubicBezTo>
                    <a:pt x="357123" y="54193"/>
                    <a:pt x="361715" y="18326"/>
                    <a:pt x="384593" y="0"/>
                  </a:cubicBezTo>
                  <a:cubicBezTo>
                    <a:pt x="382945" y="392"/>
                    <a:pt x="381296" y="746"/>
                    <a:pt x="379570" y="981"/>
                  </a:cubicBezTo>
                  <a:lnTo>
                    <a:pt x="45230" y="48581"/>
                  </a:lnTo>
                  <a:cubicBezTo>
                    <a:pt x="1946" y="54742"/>
                    <a:pt x="-15320" y="106855"/>
                    <a:pt x="15995" y="136758"/>
                  </a:cubicBezTo>
                  <a:lnTo>
                    <a:pt x="257920" y="367774"/>
                  </a:lnTo>
                  <a:cubicBezTo>
                    <a:pt x="270360" y="379664"/>
                    <a:pt x="276050" y="396774"/>
                    <a:pt x="273107" y="413530"/>
                  </a:cubicBezTo>
                  <a:lnTo>
                    <a:pt x="216010" y="739747"/>
                  </a:lnTo>
                  <a:cubicBezTo>
                    <a:pt x="208593" y="781971"/>
                    <a:pt x="253839" y="814189"/>
                    <a:pt x="292571" y="794254"/>
                  </a:cubicBezTo>
                  <a:lnTo>
                    <a:pt x="587748" y="642231"/>
                  </a:ln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0" name="Forme libre : forme 129">
              <a:extLst>
                <a:ext uri="{FF2B5EF4-FFF2-40B4-BE49-F238E27FC236}">
                  <a16:creationId xmlns:a16="http://schemas.microsoft.com/office/drawing/2014/main" id="{1904E4C6-D5DD-8DC6-6208-6DFB8144BBE8}"/>
                </a:ext>
              </a:extLst>
            </p:cNvPr>
            <p:cNvSpPr/>
            <p:nvPr/>
          </p:nvSpPr>
          <p:spPr>
            <a:xfrm>
              <a:off x="1075750" y="3009415"/>
              <a:ext cx="212019" cy="192027"/>
            </a:xfrm>
            <a:custGeom>
              <a:avLst/>
              <a:gdLst>
                <a:gd name="connsiteX0" fmla="*/ 5337 w 378604"/>
                <a:gd name="connsiteY0" fmla="*/ 341767 h 342904"/>
                <a:gd name="connsiteX1" fmla="*/ 339677 w 378604"/>
                <a:gd name="connsiteY1" fmla="*/ 294166 h 342904"/>
                <a:gd name="connsiteX2" fmla="*/ 378605 w 378604"/>
                <a:gd name="connsiteY2" fmla="*/ 267286 h 342904"/>
                <a:gd name="connsiteX3" fmla="*/ 258486 w 378604"/>
                <a:gd name="connsiteY3" fmla="*/ 28813 h 342904"/>
                <a:gd name="connsiteX4" fmla="*/ 163834 w 378604"/>
                <a:gd name="connsiteY4" fmla="*/ 28813 h 342904"/>
                <a:gd name="connsiteX5" fmla="*/ 14284 w 378604"/>
                <a:gd name="connsiteY5" fmla="*/ 325599 h 342904"/>
                <a:gd name="connsiteX6" fmla="*/ 0 w 378604"/>
                <a:gd name="connsiteY6" fmla="*/ 342905 h 342904"/>
                <a:gd name="connsiteX7" fmla="*/ 5337 w 378604"/>
                <a:gd name="connsiteY7" fmla="*/ 341767 h 34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8604" h="342904">
                  <a:moveTo>
                    <a:pt x="5337" y="341767"/>
                  </a:moveTo>
                  <a:lnTo>
                    <a:pt x="339677" y="294166"/>
                  </a:lnTo>
                  <a:cubicBezTo>
                    <a:pt x="356315" y="291812"/>
                    <a:pt x="370717" y="281766"/>
                    <a:pt x="378605" y="267286"/>
                  </a:cubicBezTo>
                  <a:lnTo>
                    <a:pt x="258486" y="28813"/>
                  </a:lnTo>
                  <a:cubicBezTo>
                    <a:pt x="239100" y="-9604"/>
                    <a:pt x="183181" y="-9604"/>
                    <a:pt x="163834" y="28813"/>
                  </a:cubicBezTo>
                  <a:lnTo>
                    <a:pt x="14284" y="325599"/>
                  </a:lnTo>
                  <a:cubicBezTo>
                    <a:pt x="10831" y="332427"/>
                    <a:pt x="5886" y="338274"/>
                    <a:pt x="0" y="342905"/>
                  </a:cubicBezTo>
                  <a:cubicBezTo>
                    <a:pt x="1727" y="342473"/>
                    <a:pt x="3493" y="342041"/>
                    <a:pt x="5337" y="341767"/>
                  </a:cubicBezTo>
                  <a:close/>
                </a:path>
              </a:pathLst>
            </a:custGeom>
            <a:solidFill>
              <a:srgbClr val="F4B537"/>
            </a:solidFill>
            <a:ln w="1004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131" name="Graphique 17">
            <a:extLst>
              <a:ext uri="{FF2B5EF4-FFF2-40B4-BE49-F238E27FC236}">
                <a16:creationId xmlns:a16="http://schemas.microsoft.com/office/drawing/2014/main" id="{8BB9A013-C293-2765-520C-D7D2435D4EAB}"/>
              </a:ext>
            </a:extLst>
          </p:cNvPr>
          <p:cNvGrpSpPr/>
          <p:nvPr/>
        </p:nvGrpSpPr>
        <p:grpSpPr>
          <a:xfrm>
            <a:off x="1031932" y="4948076"/>
            <a:ext cx="1763425" cy="509635"/>
            <a:chOff x="1458815" y="2082772"/>
            <a:chExt cx="2094176" cy="1436160"/>
          </a:xfrm>
          <a:solidFill>
            <a:schemeClr val="tx1"/>
          </a:solidFill>
        </p:grpSpPr>
        <p:sp>
          <p:nvSpPr>
            <p:cNvPr id="132" name="Forme libre : forme 131">
              <a:extLst>
                <a:ext uri="{FF2B5EF4-FFF2-40B4-BE49-F238E27FC236}">
                  <a16:creationId xmlns:a16="http://schemas.microsoft.com/office/drawing/2014/main" id="{5D25ECAF-2F0A-E1DE-DC18-DEFC09AB9454}"/>
                </a:ext>
              </a:extLst>
            </p:cNvPr>
            <p:cNvSpPr/>
            <p:nvPr/>
          </p:nvSpPr>
          <p:spPr>
            <a:xfrm>
              <a:off x="1719305" y="2082772"/>
              <a:ext cx="1597352" cy="144989"/>
            </a:xfrm>
            <a:custGeom>
              <a:avLst/>
              <a:gdLst>
                <a:gd name="connsiteX0" fmla="*/ 1524857 w 1597352"/>
                <a:gd name="connsiteY0" fmla="*/ 144990 h 144989"/>
                <a:gd name="connsiteX1" fmla="*/ 72495 w 1597352"/>
                <a:gd name="connsiteY1" fmla="*/ 144990 h 144989"/>
                <a:gd name="connsiteX2" fmla="*/ 0 w 1597352"/>
                <a:gd name="connsiteY2" fmla="*/ 72495 h 144989"/>
                <a:gd name="connsiteX3" fmla="*/ 72495 w 1597352"/>
                <a:gd name="connsiteY3" fmla="*/ 0 h 144989"/>
                <a:gd name="connsiteX4" fmla="*/ 1524857 w 1597352"/>
                <a:gd name="connsiteY4" fmla="*/ 0 h 144989"/>
                <a:gd name="connsiteX5" fmla="*/ 1597352 w 1597352"/>
                <a:gd name="connsiteY5" fmla="*/ 72495 h 144989"/>
                <a:gd name="connsiteX6" fmla="*/ 1524857 w 1597352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7352" h="144989">
                  <a:moveTo>
                    <a:pt x="152485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524857" y="0"/>
                  </a:lnTo>
                  <a:cubicBezTo>
                    <a:pt x="1564891" y="0"/>
                    <a:pt x="1597352" y="32452"/>
                    <a:pt x="1597352" y="72495"/>
                  </a:cubicBezTo>
                  <a:cubicBezTo>
                    <a:pt x="1597352" y="112538"/>
                    <a:pt x="1564900" y="144990"/>
                    <a:pt x="152485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3" name="Forme libre : forme 132">
              <a:extLst>
                <a:ext uri="{FF2B5EF4-FFF2-40B4-BE49-F238E27FC236}">
                  <a16:creationId xmlns:a16="http://schemas.microsoft.com/office/drawing/2014/main" id="{C91D02DE-D53F-802A-8F28-391CE5A37790}"/>
                </a:ext>
              </a:extLst>
            </p:cNvPr>
            <p:cNvSpPr/>
            <p:nvPr/>
          </p:nvSpPr>
          <p:spPr>
            <a:xfrm>
              <a:off x="1458815" y="2405565"/>
              <a:ext cx="2094176" cy="144989"/>
            </a:xfrm>
            <a:custGeom>
              <a:avLst/>
              <a:gdLst>
                <a:gd name="connsiteX0" fmla="*/ 2021681 w 2094176"/>
                <a:gd name="connsiteY0" fmla="*/ 144989 h 144989"/>
                <a:gd name="connsiteX1" fmla="*/ 72495 w 2094176"/>
                <a:gd name="connsiteY1" fmla="*/ 144989 h 144989"/>
                <a:gd name="connsiteX2" fmla="*/ 0 w 2094176"/>
                <a:gd name="connsiteY2" fmla="*/ 72495 h 144989"/>
                <a:gd name="connsiteX3" fmla="*/ 72495 w 2094176"/>
                <a:gd name="connsiteY3" fmla="*/ 0 h 144989"/>
                <a:gd name="connsiteX4" fmla="*/ 2021681 w 2094176"/>
                <a:gd name="connsiteY4" fmla="*/ 0 h 144989"/>
                <a:gd name="connsiteX5" fmla="*/ 2094176 w 2094176"/>
                <a:gd name="connsiteY5" fmla="*/ 72495 h 144989"/>
                <a:gd name="connsiteX6" fmla="*/ 2021681 w 2094176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4176" h="144989">
                  <a:moveTo>
                    <a:pt x="202168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2021681" y="0"/>
                  </a:lnTo>
                  <a:cubicBezTo>
                    <a:pt x="2061715" y="0"/>
                    <a:pt x="2094176" y="32452"/>
                    <a:pt x="2094176" y="72495"/>
                  </a:cubicBezTo>
                  <a:cubicBezTo>
                    <a:pt x="2094176" y="112528"/>
                    <a:pt x="2061715" y="144989"/>
                    <a:pt x="202168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4" name="Forme libre : forme 133">
              <a:extLst>
                <a:ext uri="{FF2B5EF4-FFF2-40B4-BE49-F238E27FC236}">
                  <a16:creationId xmlns:a16="http://schemas.microsoft.com/office/drawing/2014/main" id="{98521E32-080F-4202-BC0B-5CAD17F7312D}"/>
                </a:ext>
              </a:extLst>
            </p:cNvPr>
            <p:cNvSpPr/>
            <p:nvPr/>
          </p:nvSpPr>
          <p:spPr>
            <a:xfrm>
              <a:off x="1458815" y="2728357"/>
              <a:ext cx="2044665" cy="144989"/>
            </a:xfrm>
            <a:custGeom>
              <a:avLst/>
              <a:gdLst>
                <a:gd name="connsiteX0" fmla="*/ 1972161 w 2044665"/>
                <a:gd name="connsiteY0" fmla="*/ 144989 h 144989"/>
                <a:gd name="connsiteX1" fmla="*/ 72495 w 2044665"/>
                <a:gd name="connsiteY1" fmla="*/ 144989 h 144989"/>
                <a:gd name="connsiteX2" fmla="*/ 0 w 2044665"/>
                <a:gd name="connsiteY2" fmla="*/ 72495 h 144989"/>
                <a:gd name="connsiteX3" fmla="*/ 72495 w 2044665"/>
                <a:gd name="connsiteY3" fmla="*/ 0 h 144989"/>
                <a:gd name="connsiteX4" fmla="*/ 1972170 w 2044665"/>
                <a:gd name="connsiteY4" fmla="*/ 0 h 144989"/>
                <a:gd name="connsiteX5" fmla="*/ 2044665 w 2044665"/>
                <a:gd name="connsiteY5" fmla="*/ 72495 h 144989"/>
                <a:gd name="connsiteX6" fmla="*/ 1972161 w 2044665"/>
                <a:gd name="connsiteY6" fmla="*/ 144989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4665" h="144989">
                  <a:moveTo>
                    <a:pt x="1972161" y="144989"/>
                  </a:moveTo>
                  <a:lnTo>
                    <a:pt x="72495" y="144989"/>
                  </a:lnTo>
                  <a:cubicBezTo>
                    <a:pt x="32461" y="144989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972170" y="0"/>
                  </a:lnTo>
                  <a:cubicBezTo>
                    <a:pt x="2012204" y="0"/>
                    <a:pt x="2044665" y="32452"/>
                    <a:pt x="2044665" y="72495"/>
                  </a:cubicBezTo>
                  <a:cubicBezTo>
                    <a:pt x="2044665" y="112538"/>
                    <a:pt x="2012194" y="144989"/>
                    <a:pt x="1972161" y="1449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5" name="Forme libre : forme 134">
              <a:extLst>
                <a:ext uri="{FF2B5EF4-FFF2-40B4-BE49-F238E27FC236}">
                  <a16:creationId xmlns:a16="http://schemas.microsoft.com/office/drawing/2014/main" id="{577B393B-B3F4-EBA3-6355-27F63DD5DFF4}"/>
                </a:ext>
              </a:extLst>
            </p:cNvPr>
            <p:cNvSpPr/>
            <p:nvPr/>
          </p:nvSpPr>
          <p:spPr>
            <a:xfrm>
              <a:off x="1458815" y="3051150"/>
              <a:ext cx="1996401" cy="144989"/>
            </a:xfrm>
            <a:custGeom>
              <a:avLst/>
              <a:gdLst>
                <a:gd name="connsiteX0" fmla="*/ 1923898 w 1996401"/>
                <a:gd name="connsiteY0" fmla="*/ 144990 h 144989"/>
                <a:gd name="connsiteX1" fmla="*/ 72495 w 1996401"/>
                <a:gd name="connsiteY1" fmla="*/ 144990 h 144989"/>
                <a:gd name="connsiteX2" fmla="*/ 0 w 1996401"/>
                <a:gd name="connsiteY2" fmla="*/ 72495 h 144989"/>
                <a:gd name="connsiteX3" fmla="*/ 72495 w 1996401"/>
                <a:gd name="connsiteY3" fmla="*/ 0 h 144989"/>
                <a:gd name="connsiteX4" fmla="*/ 1923907 w 1996401"/>
                <a:gd name="connsiteY4" fmla="*/ 0 h 144989"/>
                <a:gd name="connsiteX5" fmla="*/ 1996402 w 1996401"/>
                <a:gd name="connsiteY5" fmla="*/ 72495 h 144989"/>
                <a:gd name="connsiteX6" fmla="*/ 1923898 w 1996401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6401" h="144989">
                  <a:moveTo>
                    <a:pt x="1923898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61"/>
                    <a:pt x="32452" y="0"/>
                    <a:pt x="72495" y="0"/>
                  </a:cubicBezTo>
                  <a:lnTo>
                    <a:pt x="1923907" y="0"/>
                  </a:lnTo>
                  <a:cubicBezTo>
                    <a:pt x="1963941" y="0"/>
                    <a:pt x="1996402" y="32452"/>
                    <a:pt x="1996402" y="72495"/>
                  </a:cubicBezTo>
                  <a:cubicBezTo>
                    <a:pt x="1996392" y="112538"/>
                    <a:pt x="1963941" y="144990"/>
                    <a:pt x="1923898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36" name="Forme libre : forme 135">
              <a:extLst>
                <a:ext uri="{FF2B5EF4-FFF2-40B4-BE49-F238E27FC236}">
                  <a16:creationId xmlns:a16="http://schemas.microsoft.com/office/drawing/2014/main" id="{1756996D-2C1B-16D2-FAC1-EC5E07B633A6}"/>
                </a:ext>
              </a:extLst>
            </p:cNvPr>
            <p:cNvSpPr/>
            <p:nvPr/>
          </p:nvSpPr>
          <p:spPr>
            <a:xfrm>
              <a:off x="1458815" y="3373943"/>
              <a:ext cx="1922230" cy="144989"/>
            </a:xfrm>
            <a:custGeom>
              <a:avLst/>
              <a:gdLst>
                <a:gd name="connsiteX0" fmla="*/ 1849727 w 1922230"/>
                <a:gd name="connsiteY0" fmla="*/ 144990 h 144989"/>
                <a:gd name="connsiteX1" fmla="*/ 72495 w 1922230"/>
                <a:gd name="connsiteY1" fmla="*/ 144990 h 144989"/>
                <a:gd name="connsiteX2" fmla="*/ 0 w 1922230"/>
                <a:gd name="connsiteY2" fmla="*/ 72495 h 144989"/>
                <a:gd name="connsiteX3" fmla="*/ 72495 w 1922230"/>
                <a:gd name="connsiteY3" fmla="*/ 0 h 144989"/>
                <a:gd name="connsiteX4" fmla="*/ 1849736 w 1922230"/>
                <a:gd name="connsiteY4" fmla="*/ 0 h 144989"/>
                <a:gd name="connsiteX5" fmla="*/ 1922231 w 1922230"/>
                <a:gd name="connsiteY5" fmla="*/ 72495 h 144989"/>
                <a:gd name="connsiteX6" fmla="*/ 1849727 w 1922230"/>
                <a:gd name="connsiteY6" fmla="*/ 144990 h 14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30" h="144989">
                  <a:moveTo>
                    <a:pt x="1849727" y="144990"/>
                  </a:moveTo>
                  <a:lnTo>
                    <a:pt x="72495" y="144990"/>
                  </a:lnTo>
                  <a:cubicBezTo>
                    <a:pt x="32461" y="144990"/>
                    <a:pt x="0" y="112538"/>
                    <a:pt x="0" y="72495"/>
                  </a:cubicBezTo>
                  <a:cubicBezTo>
                    <a:pt x="0" y="32452"/>
                    <a:pt x="32452" y="0"/>
                    <a:pt x="72495" y="0"/>
                  </a:cubicBezTo>
                  <a:lnTo>
                    <a:pt x="1849736" y="0"/>
                  </a:lnTo>
                  <a:cubicBezTo>
                    <a:pt x="1889770" y="0"/>
                    <a:pt x="1922231" y="32452"/>
                    <a:pt x="1922231" y="72495"/>
                  </a:cubicBezTo>
                  <a:cubicBezTo>
                    <a:pt x="1922231" y="112538"/>
                    <a:pt x="1889760" y="144990"/>
                    <a:pt x="1849727" y="144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sp>
        <p:nvSpPr>
          <p:cNvPr id="45" name="Bulle narrative : ronde 44">
            <a:extLst>
              <a:ext uri="{FF2B5EF4-FFF2-40B4-BE49-F238E27FC236}">
                <a16:creationId xmlns:a16="http://schemas.microsoft.com/office/drawing/2014/main" id="{341EE1A1-B5DF-7669-F487-6275257C719B}"/>
              </a:ext>
            </a:extLst>
          </p:cNvPr>
          <p:cNvSpPr/>
          <p:nvPr/>
        </p:nvSpPr>
        <p:spPr>
          <a:xfrm>
            <a:off x="3430498" y="868848"/>
            <a:ext cx="2247287" cy="816864"/>
          </a:xfrm>
          <a:prstGeom prst="wedgeEllipseCallout">
            <a:avLst>
              <a:gd name="adj1" fmla="val -92402"/>
              <a:gd name="adj2" fmla="val 376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Nourriture</a:t>
            </a:r>
          </a:p>
        </p:txBody>
      </p:sp>
      <p:sp>
        <p:nvSpPr>
          <p:cNvPr id="137" name="Bulle narrative : ronde 136">
            <a:extLst>
              <a:ext uri="{FF2B5EF4-FFF2-40B4-BE49-F238E27FC236}">
                <a16:creationId xmlns:a16="http://schemas.microsoft.com/office/drawing/2014/main" id="{7F48D992-5DCB-94CD-96AD-E233524D115A}"/>
              </a:ext>
            </a:extLst>
          </p:cNvPr>
          <p:cNvSpPr/>
          <p:nvPr/>
        </p:nvSpPr>
        <p:spPr>
          <a:xfrm>
            <a:off x="3379802" y="2686163"/>
            <a:ext cx="2297362" cy="816864"/>
          </a:xfrm>
          <a:prstGeom prst="wedgeEllipseCallout">
            <a:avLst>
              <a:gd name="adj1" fmla="val -87500"/>
              <a:gd name="adj2" fmla="val 376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Livraison</a:t>
            </a:r>
          </a:p>
        </p:txBody>
      </p:sp>
      <p:sp>
        <p:nvSpPr>
          <p:cNvPr id="138" name="Bulle narrative : ronde 137">
            <a:extLst>
              <a:ext uri="{FF2B5EF4-FFF2-40B4-BE49-F238E27FC236}">
                <a16:creationId xmlns:a16="http://schemas.microsoft.com/office/drawing/2014/main" id="{91E36CBF-C781-8F72-6BF3-64ECD08B664B}"/>
              </a:ext>
            </a:extLst>
          </p:cNvPr>
          <p:cNvSpPr/>
          <p:nvPr/>
        </p:nvSpPr>
        <p:spPr>
          <a:xfrm>
            <a:off x="3427276" y="4513821"/>
            <a:ext cx="2249888" cy="816864"/>
          </a:xfrm>
          <a:prstGeom prst="wedgeEllipseCallout">
            <a:avLst>
              <a:gd name="adj1" fmla="val -87500"/>
              <a:gd name="adj2" fmla="val 3762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Ambiance</a:t>
            </a:r>
          </a:p>
        </p:txBody>
      </p:sp>
    </p:spTree>
    <p:extLst>
      <p:ext uri="{BB962C8B-B14F-4D97-AF65-F5344CB8AC3E}">
        <p14:creationId xmlns:p14="http://schemas.microsoft.com/office/powerpoint/2010/main" val="176534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37" grpId="0" animBg="1"/>
      <p:bldP spid="1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EC3102-5089-6B58-1236-81042DEC4C22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NMF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7A536-7E47-C45E-8645-20E434419550}"/>
              </a:ext>
            </a:extLst>
          </p:cNvPr>
          <p:cNvSpPr/>
          <p:nvPr/>
        </p:nvSpPr>
        <p:spPr>
          <a:xfrm>
            <a:off x="4474098" y="4353285"/>
            <a:ext cx="3202108" cy="1133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333" b="1" dirty="0">
                <a:solidFill>
                  <a:schemeClr val="tx1"/>
                </a:solidFill>
              </a:rPr>
              <a:t>5</a:t>
            </a:r>
            <a:endParaRPr lang="fr-FR" sz="3200" b="1" dirty="0">
              <a:solidFill>
                <a:schemeClr val="tx1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32FA3C29-0742-B7EB-877B-B00664452F4D}"/>
              </a:ext>
            </a:extLst>
          </p:cNvPr>
          <p:cNvGrpSpPr/>
          <p:nvPr/>
        </p:nvGrpSpPr>
        <p:grpSpPr>
          <a:xfrm>
            <a:off x="308784" y="2564258"/>
            <a:ext cx="2067859" cy="840485"/>
            <a:chOff x="659786" y="820795"/>
            <a:chExt cx="1550894" cy="630364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B3B75E6-25E0-29FF-4C8F-0463EA0E72BF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26" name="Graphique 17">
              <a:extLst>
                <a:ext uri="{FF2B5EF4-FFF2-40B4-BE49-F238E27FC236}">
                  <a16:creationId xmlns:a16="http://schemas.microsoft.com/office/drawing/2014/main" id="{616A51C2-DB16-5458-1E18-2E498E6D0377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C77106B-951E-FFE1-EAE4-168352399480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DBB2CA26-1227-021C-EB01-DE170262EDC1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7EC25424-E0D3-AA22-366C-C8639837B9C4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5F1C0D81-0A78-DEE0-65CB-AEA1EFF89815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AE7FCD14-0A00-80C7-23BC-DED862781A14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0D6C4261-BBAE-0908-15F0-D9C30B20D605}"/>
              </a:ext>
            </a:extLst>
          </p:cNvPr>
          <p:cNvGrpSpPr/>
          <p:nvPr/>
        </p:nvGrpSpPr>
        <p:grpSpPr>
          <a:xfrm>
            <a:off x="2685427" y="2557055"/>
            <a:ext cx="2067859" cy="840485"/>
            <a:chOff x="659786" y="820795"/>
            <a:chExt cx="1550894" cy="630364"/>
          </a:xfrm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F6EDEEC-5B6B-6427-8143-AA6DE07513BD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34" name="Graphique 17">
              <a:extLst>
                <a:ext uri="{FF2B5EF4-FFF2-40B4-BE49-F238E27FC236}">
                  <a16:creationId xmlns:a16="http://schemas.microsoft.com/office/drawing/2014/main" id="{922881BE-28A0-1C8F-F9D5-7313E5EBAE94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35" name="Forme libre : forme 34">
                <a:extLst>
                  <a:ext uri="{FF2B5EF4-FFF2-40B4-BE49-F238E27FC236}">
                    <a16:creationId xmlns:a16="http://schemas.microsoft.com/office/drawing/2014/main" id="{1174806D-B189-018F-3055-E00B8929B909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BCA2F85D-D2C3-9FC9-3C2C-ACF955E581FB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36CCE423-9A74-978E-C609-52DACE468C1A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F8F3CE94-A354-EB64-81D2-99EFDAD1D18C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5F0814F0-3B35-BC2B-00C9-662B51701F4C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41043DA7-83FE-098D-3004-9CB9EE560342}"/>
              </a:ext>
            </a:extLst>
          </p:cNvPr>
          <p:cNvGrpSpPr/>
          <p:nvPr/>
        </p:nvGrpSpPr>
        <p:grpSpPr>
          <a:xfrm>
            <a:off x="5062069" y="2582780"/>
            <a:ext cx="2067859" cy="840485"/>
            <a:chOff x="659786" y="820795"/>
            <a:chExt cx="1550894" cy="630364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DCB387E3-2A92-5401-CBFE-74ED86F9DBEB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42" name="Graphique 17">
              <a:extLst>
                <a:ext uri="{FF2B5EF4-FFF2-40B4-BE49-F238E27FC236}">
                  <a16:creationId xmlns:a16="http://schemas.microsoft.com/office/drawing/2014/main" id="{6AF51D73-5223-5AB7-79A0-9E24693D34EC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958348BF-32FA-4AE7-BC8F-72D128554DD9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75208B2F-DD01-9C56-B389-51EA2C61FF57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B3778F48-68C6-3964-DD34-015736BF9B4F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769E4EF5-B399-236C-A4E7-40410E0F820C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0AFDCF45-55A0-C5D3-D500-7C3379CEA012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BD2E91DA-00C9-B857-B51E-3A1709252AD8}"/>
              </a:ext>
            </a:extLst>
          </p:cNvPr>
          <p:cNvGrpSpPr/>
          <p:nvPr/>
        </p:nvGrpSpPr>
        <p:grpSpPr>
          <a:xfrm>
            <a:off x="9815355" y="2557055"/>
            <a:ext cx="2067859" cy="840485"/>
            <a:chOff x="659786" y="820795"/>
            <a:chExt cx="1550894" cy="630364"/>
          </a:xfrm>
        </p:grpSpPr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BFE7E13F-DBC5-BB4C-BA55-0EA6FAFA3DEE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50" name="Graphique 17">
              <a:extLst>
                <a:ext uri="{FF2B5EF4-FFF2-40B4-BE49-F238E27FC236}">
                  <a16:creationId xmlns:a16="http://schemas.microsoft.com/office/drawing/2014/main" id="{47FD27B4-6A69-3B43-25B5-954FA9B3B503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AE83C6E4-BDE0-9796-44EF-8FD2A777F305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DB0A1F1B-930D-3171-A157-8F97DE583C63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440DED3A-EDBC-6041-4189-82D11E9CC01C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54" name="Forme libre : forme 53">
                <a:extLst>
                  <a:ext uri="{FF2B5EF4-FFF2-40B4-BE49-F238E27FC236}">
                    <a16:creationId xmlns:a16="http://schemas.microsoft.com/office/drawing/2014/main" id="{B4065F22-F7A9-A4E9-B30C-DB34CEF712DA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2592D3CA-E223-3BBA-AA1C-4E174C0446A4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85517018-3902-4CD3-1F89-5A2B9FE91F78}"/>
              </a:ext>
            </a:extLst>
          </p:cNvPr>
          <p:cNvGrpSpPr/>
          <p:nvPr/>
        </p:nvGrpSpPr>
        <p:grpSpPr>
          <a:xfrm>
            <a:off x="7450489" y="2584623"/>
            <a:ext cx="2067859" cy="840485"/>
            <a:chOff x="659786" y="820795"/>
            <a:chExt cx="1550894" cy="630364"/>
          </a:xfrm>
        </p:grpSpPr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8DFA12D9-697E-8DE9-B2A1-A278421E98A4}"/>
                </a:ext>
              </a:extLst>
            </p:cNvPr>
            <p:cNvSpPr/>
            <p:nvPr/>
          </p:nvSpPr>
          <p:spPr>
            <a:xfrm>
              <a:off x="659786" y="820795"/>
              <a:ext cx="1550894" cy="630364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58" name="Graphique 17">
              <a:extLst>
                <a:ext uri="{FF2B5EF4-FFF2-40B4-BE49-F238E27FC236}">
                  <a16:creationId xmlns:a16="http://schemas.microsoft.com/office/drawing/2014/main" id="{F8316F1B-DC18-128C-5169-F9AE6B8C3473}"/>
                </a:ext>
              </a:extLst>
            </p:cNvPr>
            <p:cNvGrpSpPr/>
            <p:nvPr/>
          </p:nvGrpSpPr>
          <p:grpSpPr>
            <a:xfrm>
              <a:off x="773948" y="944864"/>
              <a:ext cx="1322569" cy="382226"/>
              <a:chOff x="1458815" y="2082772"/>
              <a:chExt cx="2094176" cy="1436160"/>
            </a:xfrm>
            <a:solidFill>
              <a:schemeClr val="tx1"/>
            </a:solidFill>
          </p:grpSpPr>
          <p:sp>
            <p:nvSpPr>
              <p:cNvPr id="59" name="Forme libre : forme 58">
                <a:extLst>
                  <a:ext uri="{FF2B5EF4-FFF2-40B4-BE49-F238E27FC236}">
                    <a16:creationId xmlns:a16="http://schemas.microsoft.com/office/drawing/2014/main" id="{9AE332F7-7860-4E64-82C7-9C22327DBD33}"/>
                  </a:ext>
                </a:extLst>
              </p:cNvPr>
              <p:cNvSpPr/>
              <p:nvPr/>
            </p:nvSpPr>
            <p:spPr>
              <a:xfrm>
                <a:off x="1719305" y="2082772"/>
                <a:ext cx="1597352" cy="144989"/>
              </a:xfrm>
              <a:custGeom>
                <a:avLst/>
                <a:gdLst>
                  <a:gd name="connsiteX0" fmla="*/ 1524857 w 1597352"/>
                  <a:gd name="connsiteY0" fmla="*/ 144990 h 144989"/>
                  <a:gd name="connsiteX1" fmla="*/ 72495 w 1597352"/>
                  <a:gd name="connsiteY1" fmla="*/ 144990 h 144989"/>
                  <a:gd name="connsiteX2" fmla="*/ 0 w 1597352"/>
                  <a:gd name="connsiteY2" fmla="*/ 72495 h 144989"/>
                  <a:gd name="connsiteX3" fmla="*/ 72495 w 1597352"/>
                  <a:gd name="connsiteY3" fmla="*/ 0 h 144989"/>
                  <a:gd name="connsiteX4" fmla="*/ 1524857 w 1597352"/>
                  <a:gd name="connsiteY4" fmla="*/ 0 h 144989"/>
                  <a:gd name="connsiteX5" fmla="*/ 1597352 w 1597352"/>
                  <a:gd name="connsiteY5" fmla="*/ 72495 h 144989"/>
                  <a:gd name="connsiteX6" fmla="*/ 1524857 w 1597352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7352" h="144989">
                    <a:moveTo>
                      <a:pt x="152485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524857" y="0"/>
                    </a:lnTo>
                    <a:cubicBezTo>
                      <a:pt x="1564891" y="0"/>
                      <a:pt x="1597352" y="32452"/>
                      <a:pt x="1597352" y="72495"/>
                    </a:cubicBezTo>
                    <a:cubicBezTo>
                      <a:pt x="1597352" y="112538"/>
                      <a:pt x="1564900" y="144990"/>
                      <a:pt x="152485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60" name="Forme libre : forme 59">
                <a:extLst>
                  <a:ext uri="{FF2B5EF4-FFF2-40B4-BE49-F238E27FC236}">
                    <a16:creationId xmlns:a16="http://schemas.microsoft.com/office/drawing/2014/main" id="{6BB6A945-E42F-D021-6B9D-BE547CB60527}"/>
                  </a:ext>
                </a:extLst>
              </p:cNvPr>
              <p:cNvSpPr/>
              <p:nvPr/>
            </p:nvSpPr>
            <p:spPr>
              <a:xfrm>
                <a:off x="1458815" y="2405565"/>
                <a:ext cx="2094176" cy="144989"/>
              </a:xfrm>
              <a:custGeom>
                <a:avLst/>
                <a:gdLst>
                  <a:gd name="connsiteX0" fmla="*/ 2021681 w 2094176"/>
                  <a:gd name="connsiteY0" fmla="*/ 144989 h 144989"/>
                  <a:gd name="connsiteX1" fmla="*/ 72495 w 2094176"/>
                  <a:gd name="connsiteY1" fmla="*/ 144989 h 144989"/>
                  <a:gd name="connsiteX2" fmla="*/ 0 w 2094176"/>
                  <a:gd name="connsiteY2" fmla="*/ 72495 h 144989"/>
                  <a:gd name="connsiteX3" fmla="*/ 72495 w 2094176"/>
                  <a:gd name="connsiteY3" fmla="*/ 0 h 144989"/>
                  <a:gd name="connsiteX4" fmla="*/ 2021681 w 2094176"/>
                  <a:gd name="connsiteY4" fmla="*/ 0 h 144989"/>
                  <a:gd name="connsiteX5" fmla="*/ 2094176 w 2094176"/>
                  <a:gd name="connsiteY5" fmla="*/ 72495 h 144989"/>
                  <a:gd name="connsiteX6" fmla="*/ 2021681 w 2094176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4176" h="144989">
                    <a:moveTo>
                      <a:pt x="202168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2021681" y="0"/>
                    </a:lnTo>
                    <a:cubicBezTo>
                      <a:pt x="2061715" y="0"/>
                      <a:pt x="2094176" y="32452"/>
                      <a:pt x="2094176" y="72495"/>
                    </a:cubicBezTo>
                    <a:cubicBezTo>
                      <a:pt x="2094176" y="112528"/>
                      <a:pt x="2061715" y="144989"/>
                      <a:pt x="202168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61" name="Forme libre : forme 60">
                <a:extLst>
                  <a:ext uri="{FF2B5EF4-FFF2-40B4-BE49-F238E27FC236}">
                    <a16:creationId xmlns:a16="http://schemas.microsoft.com/office/drawing/2014/main" id="{ED305ED7-6B4E-489E-09E7-FF6D55EDF9DB}"/>
                  </a:ext>
                </a:extLst>
              </p:cNvPr>
              <p:cNvSpPr/>
              <p:nvPr/>
            </p:nvSpPr>
            <p:spPr>
              <a:xfrm>
                <a:off x="1458815" y="2728357"/>
                <a:ext cx="2044665" cy="144989"/>
              </a:xfrm>
              <a:custGeom>
                <a:avLst/>
                <a:gdLst>
                  <a:gd name="connsiteX0" fmla="*/ 1972161 w 2044665"/>
                  <a:gd name="connsiteY0" fmla="*/ 144989 h 144989"/>
                  <a:gd name="connsiteX1" fmla="*/ 72495 w 2044665"/>
                  <a:gd name="connsiteY1" fmla="*/ 144989 h 144989"/>
                  <a:gd name="connsiteX2" fmla="*/ 0 w 2044665"/>
                  <a:gd name="connsiteY2" fmla="*/ 72495 h 144989"/>
                  <a:gd name="connsiteX3" fmla="*/ 72495 w 2044665"/>
                  <a:gd name="connsiteY3" fmla="*/ 0 h 144989"/>
                  <a:gd name="connsiteX4" fmla="*/ 1972170 w 2044665"/>
                  <a:gd name="connsiteY4" fmla="*/ 0 h 144989"/>
                  <a:gd name="connsiteX5" fmla="*/ 2044665 w 2044665"/>
                  <a:gd name="connsiteY5" fmla="*/ 72495 h 144989"/>
                  <a:gd name="connsiteX6" fmla="*/ 1972161 w 2044665"/>
                  <a:gd name="connsiteY6" fmla="*/ 144989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4665" h="144989">
                    <a:moveTo>
                      <a:pt x="1972161" y="144989"/>
                    </a:moveTo>
                    <a:lnTo>
                      <a:pt x="72495" y="144989"/>
                    </a:lnTo>
                    <a:cubicBezTo>
                      <a:pt x="32461" y="144989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972170" y="0"/>
                    </a:lnTo>
                    <a:cubicBezTo>
                      <a:pt x="2012204" y="0"/>
                      <a:pt x="2044665" y="32452"/>
                      <a:pt x="2044665" y="72495"/>
                    </a:cubicBezTo>
                    <a:cubicBezTo>
                      <a:pt x="2044665" y="112538"/>
                      <a:pt x="2012194" y="144989"/>
                      <a:pt x="1972161" y="1449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id="{5C8B3D2D-1AFB-A334-7AE4-4CF327EDC99F}"/>
                  </a:ext>
                </a:extLst>
              </p:cNvPr>
              <p:cNvSpPr/>
              <p:nvPr/>
            </p:nvSpPr>
            <p:spPr>
              <a:xfrm>
                <a:off x="1458815" y="3051150"/>
                <a:ext cx="1996401" cy="144989"/>
              </a:xfrm>
              <a:custGeom>
                <a:avLst/>
                <a:gdLst>
                  <a:gd name="connsiteX0" fmla="*/ 1923898 w 1996401"/>
                  <a:gd name="connsiteY0" fmla="*/ 144990 h 144989"/>
                  <a:gd name="connsiteX1" fmla="*/ 72495 w 1996401"/>
                  <a:gd name="connsiteY1" fmla="*/ 144990 h 144989"/>
                  <a:gd name="connsiteX2" fmla="*/ 0 w 1996401"/>
                  <a:gd name="connsiteY2" fmla="*/ 72495 h 144989"/>
                  <a:gd name="connsiteX3" fmla="*/ 72495 w 1996401"/>
                  <a:gd name="connsiteY3" fmla="*/ 0 h 144989"/>
                  <a:gd name="connsiteX4" fmla="*/ 1923907 w 1996401"/>
                  <a:gd name="connsiteY4" fmla="*/ 0 h 144989"/>
                  <a:gd name="connsiteX5" fmla="*/ 1996402 w 1996401"/>
                  <a:gd name="connsiteY5" fmla="*/ 72495 h 144989"/>
                  <a:gd name="connsiteX6" fmla="*/ 1923898 w 1996401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6401" h="144989">
                    <a:moveTo>
                      <a:pt x="1923898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61"/>
                      <a:pt x="32452" y="0"/>
                      <a:pt x="72495" y="0"/>
                    </a:cubicBezTo>
                    <a:lnTo>
                      <a:pt x="1923907" y="0"/>
                    </a:lnTo>
                    <a:cubicBezTo>
                      <a:pt x="1963941" y="0"/>
                      <a:pt x="1996402" y="32452"/>
                      <a:pt x="1996402" y="72495"/>
                    </a:cubicBezTo>
                    <a:cubicBezTo>
                      <a:pt x="1996392" y="112538"/>
                      <a:pt x="1963941" y="144990"/>
                      <a:pt x="1923898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3FD937CA-E5B3-F782-09CB-C0C0BFAE5015}"/>
                  </a:ext>
                </a:extLst>
              </p:cNvPr>
              <p:cNvSpPr/>
              <p:nvPr/>
            </p:nvSpPr>
            <p:spPr>
              <a:xfrm>
                <a:off x="1458815" y="3373943"/>
                <a:ext cx="1922230" cy="144989"/>
              </a:xfrm>
              <a:custGeom>
                <a:avLst/>
                <a:gdLst>
                  <a:gd name="connsiteX0" fmla="*/ 1849727 w 1922230"/>
                  <a:gd name="connsiteY0" fmla="*/ 144990 h 144989"/>
                  <a:gd name="connsiteX1" fmla="*/ 72495 w 1922230"/>
                  <a:gd name="connsiteY1" fmla="*/ 144990 h 144989"/>
                  <a:gd name="connsiteX2" fmla="*/ 0 w 1922230"/>
                  <a:gd name="connsiteY2" fmla="*/ 72495 h 144989"/>
                  <a:gd name="connsiteX3" fmla="*/ 72495 w 1922230"/>
                  <a:gd name="connsiteY3" fmla="*/ 0 h 144989"/>
                  <a:gd name="connsiteX4" fmla="*/ 1849736 w 1922230"/>
                  <a:gd name="connsiteY4" fmla="*/ 0 h 144989"/>
                  <a:gd name="connsiteX5" fmla="*/ 1922231 w 1922230"/>
                  <a:gd name="connsiteY5" fmla="*/ 72495 h 144989"/>
                  <a:gd name="connsiteX6" fmla="*/ 1849727 w 1922230"/>
                  <a:gd name="connsiteY6" fmla="*/ 144990 h 144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22230" h="144989">
                    <a:moveTo>
                      <a:pt x="1849727" y="144990"/>
                    </a:moveTo>
                    <a:lnTo>
                      <a:pt x="72495" y="144990"/>
                    </a:lnTo>
                    <a:cubicBezTo>
                      <a:pt x="32461" y="144990"/>
                      <a:pt x="0" y="112538"/>
                      <a:pt x="0" y="72495"/>
                    </a:cubicBezTo>
                    <a:cubicBezTo>
                      <a:pt x="0" y="32452"/>
                      <a:pt x="32452" y="0"/>
                      <a:pt x="72495" y="0"/>
                    </a:cubicBezTo>
                    <a:lnTo>
                      <a:pt x="1849736" y="0"/>
                    </a:lnTo>
                    <a:cubicBezTo>
                      <a:pt x="1889770" y="0"/>
                      <a:pt x="1922231" y="32452"/>
                      <a:pt x="1922231" y="72495"/>
                    </a:cubicBezTo>
                    <a:cubicBezTo>
                      <a:pt x="1922231" y="112538"/>
                      <a:pt x="1889760" y="144990"/>
                      <a:pt x="1849727" y="1449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604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4EC3102-5089-6B58-1236-81042DEC4C22}"/>
              </a:ext>
            </a:extLst>
          </p:cNvPr>
          <p:cNvSpPr txBox="1"/>
          <p:nvPr/>
        </p:nvSpPr>
        <p:spPr>
          <a:xfrm>
            <a:off x="6445277" y="1055125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NMF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CEC309D-08E3-24D1-3525-BB368283231C}"/>
              </a:ext>
            </a:extLst>
          </p:cNvPr>
          <p:cNvGrpSpPr/>
          <p:nvPr/>
        </p:nvGrpSpPr>
        <p:grpSpPr>
          <a:xfrm>
            <a:off x="276437" y="1486058"/>
            <a:ext cx="4676257" cy="4944121"/>
            <a:chOff x="187456" y="0"/>
            <a:chExt cx="4864834" cy="5143500"/>
          </a:xfrm>
        </p:grpSpPr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F672081C-7135-4C64-C190-290ACA817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9737"/>
            <a:stretch/>
          </p:blipFill>
          <p:spPr>
            <a:xfrm>
              <a:off x="187456" y="0"/>
              <a:ext cx="4407635" cy="5143500"/>
            </a:xfrm>
            <a:prstGeom prst="rect">
              <a:avLst/>
            </a:prstGeom>
          </p:spPr>
        </p:pic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0C6CC4CB-30DD-0461-F808-4239E2F7453E}"/>
                </a:ext>
              </a:extLst>
            </p:cNvPr>
            <p:cNvSpPr/>
            <p:nvPr/>
          </p:nvSpPr>
          <p:spPr>
            <a:xfrm>
              <a:off x="3713307" y="1589521"/>
              <a:ext cx="535420" cy="53542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5</a:t>
              </a:r>
            </a:p>
          </p:txBody>
        </p:sp>
        <p:sp>
          <p:nvSpPr>
            <p:cNvPr id="66" name="Bulle narrative : ronde 65">
              <a:extLst>
                <a:ext uri="{FF2B5EF4-FFF2-40B4-BE49-F238E27FC236}">
                  <a16:creationId xmlns:a16="http://schemas.microsoft.com/office/drawing/2014/main" id="{EA0A8924-B633-B9D1-95A6-D811F9CFF6E2}"/>
                </a:ext>
              </a:extLst>
            </p:cNvPr>
            <p:cNvSpPr/>
            <p:nvPr/>
          </p:nvSpPr>
          <p:spPr>
            <a:xfrm>
              <a:off x="1071418" y="2900217"/>
              <a:ext cx="1468582" cy="683491"/>
            </a:xfrm>
            <a:prstGeom prst="wedgeEllipseCallout">
              <a:avLst>
                <a:gd name="adj1" fmla="val -73358"/>
                <a:gd name="adj2" fmla="val -121429"/>
              </a:avLst>
            </a:prstGeom>
            <a:solidFill>
              <a:srgbClr val="50A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Ambiance</a:t>
              </a:r>
            </a:p>
          </p:txBody>
        </p:sp>
        <p:sp>
          <p:nvSpPr>
            <p:cNvPr id="67" name="Bulle narrative : ronde 66">
              <a:extLst>
                <a:ext uri="{FF2B5EF4-FFF2-40B4-BE49-F238E27FC236}">
                  <a16:creationId xmlns:a16="http://schemas.microsoft.com/office/drawing/2014/main" id="{7F0F6D5A-8047-A5F7-C22A-07F93B9F6EFF}"/>
                </a:ext>
              </a:extLst>
            </p:cNvPr>
            <p:cNvSpPr/>
            <p:nvPr/>
          </p:nvSpPr>
          <p:spPr>
            <a:xfrm>
              <a:off x="1657927" y="1589521"/>
              <a:ext cx="1468582" cy="683491"/>
            </a:xfrm>
            <a:prstGeom prst="wedgeEllipseCallout">
              <a:avLst>
                <a:gd name="adj1" fmla="val -94742"/>
                <a:gd name="adj2" fmla="val -122780"/>
              </a:avLst>
            </a:prstGeom>
            <a:solidFill>
              <a:srgbClr val="7E9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Attente</a:t>
              </a:r>
            </a:p>
          </p:txBody>
        </p:sp>
        <p:sp>
          <p:nvSpPr>
            <p:cNvPr id="68" name="Bulle narrative : ronde 67">
              <a:extLst>
                <a:ext uri="{FF2B5EF4-FFF2-40B4-BE49-F238E27FC236}">
                  <a16:creationId xmlns:a16="http://schemas.microsoft.com/office/drawing/2014/main" id="{35EB8B68-3262-B087-09A8-CC93638D5FF9}"/>
                </a:ext>
              </a:extLst>
            </p:cNvPr>
            <p:cNvSpPr/>
            <p:nvPr/>
          </p:nvSpPr>
          <p:spPr>
            <a:xfrm>
              <a:off x="3103417" y="4046971"/>
              <a:ext cx="1468582" cy="683491"/>
            </a:xfrm>
            <a:prstGeom prst="wedgeEllipseCallout">
              <a:avLst>
                <a:gd name="adj1" fmla="val -80905"/>
                <a:gd name="adj2" fmla="val 40734"/>
              </a:avLst>
            </a:prstGeom>
            <a:solidFill>
              <a:srgbClr val="C24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Service</a:t>
              </a:r>
              <a:endParaRPr lang="fr-FR" sz="2400" b="1" dirty="0"/>
            </a:p>
          </p:txBody>
        </p:sp>
        <p:sp>
          <p:nvSpPr>
            <p:cNvPr id="69" name="Bulle narrative : ronde 68">
              <a:extLst>
                <a:ext uri="{FF2B5EF4-FFF2-40B4-BE49-F238E27FC236}">
                  <a16:creationId xmlns:a16="http://schemas.microsoft.com/office/drawing/2014/main" id="{2DE5FD82-2A93-AFD2-44B7-F856713BA103}"/>
                </a:ext>
              </a:extLst>
            </p:cNvPr>
            <p:cNvSpPr/>
            <p:nvPr/>
          </p:nvSpPr>
          <p:spPr>
            <a:xfrm>
              <a:off x="3126509" y="2744210"/>
              <a:ext cx="1468582" cy="683491"/>
            </a:xfrm>
            <a:prstGeom prst="wedgeEllipseCallout">
              <a:avLst>
                <a:gd name="adj1" fmla="val -29333"/>
                <a:gd name="adj2" fmla="val -191698"/>
              </a:avLst>
            </a:prstGeom>
            <a:solidFill>
              <a:srgbClr val="7A6A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Livraison</a:t>
              </a:r>
              <a:endParaRPr lang="fr-FR" sz="2400" b="1" dirty="0"/>
            </a:p>
          </p:txBody>
        </p:sp>
        <p:sp>
          <p:nvSpPr>
            <p:cNvPr id="70" name="Bulle narrative : ronde 69">
              <a:extLst>
                <a:ext uri="{FF2B5EF4-FFF2-40B4-BE49-F238E27FC236}">
                  <a16:creationId xmlns:a16="http://schemas.microsoft.com/office/drawing/2014/main" id="{17E998C3-8C65-9DB8-787B-B991184B24A3}"/>
                </a:ext>
              </a:extLst>
            </p:cNvPr>
            <p:cNvSpPr/>
            <p:nvPr/>
          </p:nvSpPr>
          <p:spPr>
            <a:xfrm>
              <a:off x="3514435" y="670431"/>
              <a:ext cx="1537855" cy="683491"/>
            </a:xfrm>
            <a:prstGeom prst="wedgeEllipseCallout">
              <a:avLst>
                <a:gd name="adj1" fmla="val -16754"/>
                <a:gd name="adj2" fmla="val 131275"/>
              </a:avLst>
            </a:prstGeom>
            <a:solidFill>
              <a:srgbClr val="DB7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Nourriture</a:t>
              </a:r>
              <a:endParaRPr lang="fr-FR" sz="2400" b="1" dirty="0"/>
            </a:p>
          </p:txBody>
        </p:sp>
      </p:grpSp>
      <p:sp>
        <p:nvSpPr>
          <p:cNvPr id="71" name="ZoneTexte 70">
            <a:extLst>
              <a:ext uri="{FF2B5EF4-FFF2-40B4-BE49-F238E27FC236}">
                <a16:creationId xmlns:a16="http://schemas.microsoft.com/office/drawing/2014/main" id="{49319727-E0EF-7046-BAE5-471E84799966}"/>
              </a:ext>
            </a:extLst>
          </p:cNvPr>
          <p:cNvSpPr txBox="1"/>
          <p:nvPr/>
        </p:nvSpPr>
        <p:spPr>
          <a:xfrm>
            <a:off x="108659" y="1055125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LDA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4B7E209-ED3E-DB33-EDFA-AF31620347A1}"/>
              </a:ext>
            </a:extLst>
          </p:cNvPr>
          <p:cNvGrpSpPr/>
          <p:nvPr/>
        </p:nvGrpSpPr>
        <p:grpSpPr>
          <a:xfrm>
            <a:off x="4825694" y="1486059"/>
            <a:ext cx="7089871" cy="5169516"/>
            <a:chOff x="3619270" y="1114544"/>
            <a:chExt cx="5317403" cy="3877137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92D9C41F-EE2C-5D16-3AE2-7FE1EF4AF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270" y="1114544"/>
              <a:ext cx="5317403" cy="370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Bulle narrative : ronde 71">
              <a:extLst>
                <a:ext uri="{FF2B5EF4-FFF2-40B4-BE49-F238E27FC236}">
                  <a16:creationId xmlns:a16="http://schemas.microsoft.com/office/drawing/2014/main" id="{09B710DB-D354-62C3-11B9-80E621358BC6}"/>
                </a:ext>
              </a:extLst>
            </p:cNvPr>
            <p:cNvSpPr/>
            <p:nvPr/>
          </p:nvSpPr>
          <p:spPr>
            <a:xfrm>
              <a:off x="4186085" y="1597875"/>
              <a:ext cx="1058741" cy="492748"/>
            </a:xfrm>
            <a:prstGeom prst="wedgeEllipseCallout">
              <a:avLst>
                <a:gd name="adj1" fmla="val 91078"/>
                <a:gd name="adj2" fmla="val 51546"/>
              </a:avLst>
            </a:prstGeom>
            <a:solidFill>
              <a:srgbClr val="7E9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Attente</a:t>
              </a:r>
            </a:p>
          </p:txBody>
        </p:sp>
        <p:sp>
          <p:nvSpPr>
            <p:cNvPr id="74" name="Bulle narrative : ronde 73">
              <a:extLst>
                <a:ext uri="{FF2B5EF4-FFF2-40B4-BE49-F238E27FC236}">
                  <a16:creationId xmlns:a16="http://schemas.microsoft.com/office/drawing/2014/main" id="{2A2D73AE-7981-3AC2-7518-04F3301EF940}"/>
                </a:ext>
              </a:extLst>
            </p:cNvPr>
            <p:cNvSpPr/>
            <p:nvPr/>
          </p:nvSpPr>
          <p:spPr>
            <a:xfrm>
              <a:off x="7284885" y="4105782"/>
              <a:ext cx="1058741" cy="492748"/>
            </a:xfrm>
            <a:prstGeom prst="wedgeEllipseCallout">
              <a:avLst>
                <a:gd name="adj1" fmla="val 4711"/>
                <a:gd name="adj2" fmla="val -115281"/>
              </a:avLst>
            </a:prstGeom>
            <a:solidFill>
              <a:srgbClr val="DB7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Nourriture</a:t>
              </a:r>
            </a:p>
          </p:txBody>
        </p:sp>
        <p:sp>
          <p:nvSpPr>
            <p:cNvPr id="75" name="Bulle narrative : ronde 74">
              <a:extLst>
                <a:ext uri="{FF2B5EF4-FFF2-40B4-BE49-F238E27FC236}">
                  <a16:creationId xmlns:a16="http://schemas.microsoft.com/office/drawing/2014/main" id="{5F809ADA-6868-3B96-9A80-CF7ED3886D2C}"/>
                </a:ext>
              </a:extLst>
            </p:cNvPr>
            <p:cNvSpPr/>
            <p:nvPr/>
          </p:nvSpPr>
          <p:spPr>
            <a:xfrm>
              <a:off x="7811510" y="2325376"/>
              <a:ext cx="1058741" cy="492748"/>
            </a:xfrm>
            <a:prstGeom prst="wedgeEllipseCallout">
              <a:avLst>
                <a:gd name="adj1" fmla="val -47632"/>
                <a:gd name="adj2" fmla="val -158394"/>
              </a:avLst>
            </a:prstGeom>
            <a:solidFill>
              <a:srgbClr val="50A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Ambiance</a:t>
              </a:r>
            </a:p>
          </p:txBody>
        </p:sp>
        <p:sp>
          <p:nvSpPr>
            <p:cNvPr id="76" name="Bulle narrative : ronde 75">
              <a:extLst>
                <a:ext uri="{FF2B5EF4-FFF2-40B4-BE49-F238E27FC236}">
                  <a16:creationId xmlns:a16="http://schemas.microsoft.com/office/drawing/2014/main" id="{54A8D22B-B590-8276-0CCC-FB3B7BD2AF32}"/>
                </a:ext>
              </a:extLst>
            </p:cNvPr>
            <p:cNvSpPr/>
            <p:nvPr/>
          </p:nvSpPr>
          <p:spPr>
            <a:xfrm>
              <a:off x="4186084" y="3769228"/>
              <a:ext cx="1058741" cy="492748"/>
            </a:xfrm>
            <a:prstGeom prst="wedgeEllipseCallout">
              <a:avLst>
                <a:gd name="adj1" fmla="val -17992"/>
                <a:gd name="adj2" fmla="val -174828"/>
              </a:avLst>
            </a:prstGeom>
            <a:solidFill>
              <a:srgbClr val="7A6A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Livraison</a:t>
              </a:r>
              <a:endParaRPr lang="fr-FR" sz="2400" b="1" dirty="0"/>
            </a:p>
          </p:txBody>
        </p:sp>
        <p:sp>
          <p:nvSpPr>
            <p:cNvPr id="77" name="Bulle narrative : ronde 76">
              <a:extLst>
                <a:ext uri="{FF2B5EF4-FFF2-40B4-BE49-F238E27FC236}">
                  <a16:creationId xmlns:a16="http://schemas.microsoft.com/office/drawing/2014/main" id="{628A2A6E-DE2D-4FC0-F45D-688A4D048E8F}"/>
                </a:ext>
              </a:extLst>
            </p:cNvPr>
            <p:cNvSpPr/>
            <p:nvPr/>
          </p:nvSpPr>
          <p:spPr>
            <a:xfrm>
              <a:off x="4878954" y="4498933"/>
              <a:ext cx="1058741" cy="492748"/>
            </a:xfrm>
            <a:prstGeom prst="wedgeEllipseCallout">
              <a:avLst>
                <a:gd name="adj1" fmla="val 51820"/>
                <a:gd name="adj2" fmla="val -109658"/>
              </a:avLst>
            </a:prstGeom>
            <a:solidFill>
              <a:srgbClr val="C24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/>
                <a:t>Serveur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23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 – NLP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E53ADF4-434D-3F0F-D48F-8CD63E13927E}"/>
              </a:ext>
            </a:extLst>
          </p:cNvPr>
          <p:cNvSpPr txBox="1"/>
          <p:nvPr/>
        </p:nvSpPr>
        <p:spPr>
          <a:xfrm>
            <a:off x="1001589" y="1113987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LDA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DA75-3242-D212-7230-5907556D42D3}"/>
              </a:ext>
            </a:extLst>
          </p:cNvPr>
          <p:cNvSpPr txBox="1"/>
          <p:nvPr/>
        </p:nvSpPr>
        <p:spPr>
          <a:xfrm>
            <a:off x="6888425" y="1113987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NMF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38A8815-065B-0560-EE22-E229AB06F294}"/>
              </a:ext>
            </a:extLst>
          </p:cNvPr>
          <p:cNvSpPr txBox="1"/>
          <p:nvPr/>
        </p:nvSpPr>
        <p:spPr>
          <a:xfrm>
            <a:off x="6477764" y="1719660"/>
            <a:ext cx="5677673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Ambiance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('restaurant',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owner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review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way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quality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'area',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experience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year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thing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'business’)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Attente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('location',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customer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employee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'manager', 'staff', 'drive',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order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'time',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work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'attitude’)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Nourriture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('sandwich',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chicken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fry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'taste',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cheese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meat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rice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'sauce',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price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bread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’)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Livraison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delivery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hour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'driver', 'store', 'time', 'tell', 'phone', 'business',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day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order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’)</a:t>
            </a:r>
          </a:p>
          <a:p>
            <a:pPr algn="l"/>
            <a:endParaRPr lang="fr-FR" sz="2400" dirty="0"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Serveur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('table', 'server', 'drink', 'people',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seat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'bar',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friend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waiter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hour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', 'waitress')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81900B5-D7E8-22EB-0F18-6F13916B5DD8}"/>
              </a:ext>
            </a:extLst>
          </p:cNvPr>
          <p:cNvSpPr txBox="1"/>
          <p:nvPr/>
        </p:nvSpPr>
        <p:spPr>
          <a:xfrm>
            <a:off x="406403" y="2006917"/>
            <a:ext cx="57142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Ambiance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bad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go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give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make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eat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ever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well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look restaurant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try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Attente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ask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tell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take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wait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come drink call table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leave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hour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Service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customer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order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horrible charge line roll breakfast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half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people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counter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Livraison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chicken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sauce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delivery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salad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small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portion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tasteless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bland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rice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beef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)</a:t>
            </a:r>
          </a:p>
          <a:p>
            <a:pPr algn="l"/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l"/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Nourriture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 (Les 5 derniers sujets qui ressortent contiennent principalement des noms de nourriture)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4F6A93EA-93EA-8FB1-A7B1-3D79593A9736}"/>
              </a:ext>
            </a:extLst>
          </p:cNvPr>
          <p:cNvCxnSpPr>
            <a:cxnSpLocks/>
          </p:cNvCxnSpPr>
          <p:nvPr/>
        </p:nvCxnSpPr>
        <p:spPr>
          <a:xfrm>
            <a:off x="6071369" y="1113987"/>
            <a:ext cx="0" cy="57440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94C11E8-50AC-6A9A-972A-02D87DC9839E}"/>
              </a:ext>
            </a:extLst>
          </p:cNvPr>
          <p:cNvCxnSpPr>
            <a:cxnSpLocks/>
          </p:cNvCxnSpPr>
          <p:nvPr/>
        </p:nvCxnSpPr>
        <p:spPr>
          <a:xfrm flipH="1">
            <a:off x="-295563" y="1565392"/>
            <a:ext cx="127708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37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13DA5E2-51D4-A794-9A53-F2275BA3C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180" y="1911966"/>
            <a:ext cx="3456105" cy="3456105"/>
          </a:xfrm>
          <a:prstGeom prst="rect">
            <a:avLst/>
          </a:prstGeom>
        </p:spPr>
      </p:pic>
      <p:pic>
        <p:nvPicPr>
          <p:cNvPr id="78" name="Graphique 77">
            <a:extLst>
              <a:ext uri="{FF2B5EF4-FFF2-40B4-BE49-F238E27FC236}">
                <a16:creationId xmlns:a16="http://schemas.microsoft.com/office/drawing/2014/main" id="{A2606DFB-AC73-4A5A-7A04-5CB9042DA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4146" y="2452260"/>
            <a:ext cx="979053" cy="979053"/>
          </a:xfrm>
          <a:prstGeom prst="rect">
            <a:avLst/>
          </a:prstGeom>
        </p:spPr>
      </p:pic>
      <p:pic>
        <p:nvPicPr>
          <p:cNvPr id="79" name="Graphique 78">
            <a:extLst>
              <a:ext uri="{FF2B5EF4-FFF2-40B4-BE49-F238E27FC236}">
                <a16:creationId xmlns:a16="http://schemas.microsoft.com/office/drawing/2014/main" id="{ECD40B39-CC95-E8E8-968C-CB3F52E78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8762" y="3963735"/>
            <a:ext cx="979053" cy="979053"/>
          </a:xfrm>
          <a:prstGeom prst="rect">
            <a:avLst/>
          </a:prstGeom>
        </p:spPr>
      </p:pic>
      <p:pic>
        <p:nvPicPr>
          <p:cNvPr id="80" name="Graphique 79">
            <a:extLst>
              <a:ext uri="{FF2B5EF4-FFF2-40B4-BE49-F238E27FC236}">
                <a16:creationId xmlns:a16="http://schemas.microsoft.com/office/drawing/2014/main" id="{229FA7FB-2A25-E1EE-F631-6589267D4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6290" y="2452260"/>
            <a:ext cx="979053" cy="979053"/>
          </a:xfrm>
          <a:prstGeom prst="rect">
            <a:avLst/>
          </a:prstGeom>
        </p:spPr>
      </p:pic>
      <p:pic>
        <p:nvPicPr>
          <p:cNvPr id="81" name="Graphique 80">
            <a:extLst>
              <a:ext uri="{FF2B5EF4-FFF2-40B4-BE49-F238E27FC236}">
                <a16:creationId xmlns:a16="http://schemas.microsoft.com/office/drawing/2014/main" id="{1BC5C68D-647E-816E-5B37-26EFB5C16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5418" y="3926998"/>
            <a:ext cx="979053" cy="979053"/>
          </a:xfrm>
          <a:prstGeom prst="rect">
            <a:avLst/>
          </a:prstGeom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012CF1D1-1471-FC88-2D75-4BC358F5F685}"/>
              </a:ext>
            </a:extLst>
          </p:cNvPr>
          <p:cNvSpPr txBox="1"/>
          <p:nvPr/>
        </p:nvSpPr>
        <p:spPr>
          <a:xfrm>
            <a:off x="1830798" y="3343574"/>
            <a:ext cx="64633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drink</a:t>
            </a:r>
            <a:endParaRPr lang="fr-FR" sz="1067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DB551DA4-E2E5-D18C-7E45-946BCE8E62C6}"/>
              </a:ext>
            </a:extLst>
          </p:cNvPr>
          <p:cNvSpPr txBox="1"/>
          <p:nvPr/>
        </p:nvSpPr>
        <p:spPr>
          <a:xfrm>
            <a:off x="2495413" y="4871570"/>
            <a:ext cx="59343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food</a:t>
            </a:r>
            <a:endParaRPr lang="fr-FR" sz="1067" dirty="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2505763-C141-A1A0-A7D8-F1BD30D2D0D4}"/>
              </a:ext>
            </a:extLst>
          </p:cNvPr>
          <p:cNvSpPr txBox="1"/>
          <p:nvPr/>
        </p:nvSpPr>
        <p:spPr>
          <a:xfrm>
            <a:off x="3812069" y="4894868"/>
            <a:ext cx="68640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menu</a:t>
            </a:r>
            <a:endParaRPr lang="fr-FR" sz="1067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3D3F4B55-A264-206E-AF26-559488BD4D18}"/>
              </a:ext>
            </a:extLst>
          </p:cNvPr>
          <p:cNvSpPr txBox="1"/>
          <p:nvPr/>
        </p:nvSpPr>
        <p:spPr>
          <a:xfrm>
            <a:off x="4452942" y="3343574"/>
            <a:ext cx="72968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inside</a:t>
            </a:r>
            <a:endParaRPr lang="fr-FR" sz="1067" dirty="0"/>
          </a:p>
        </p:txBody>
      </p:sp>
      <p:pic>
        <p:nvPicPr>
          <p:cNvPr id="86" name="Graphique 85">
            <a:extLst>
              <a:ext uri="{FF2B5EF4-FFF2-40B4-BE49-F238E27FC236}">
                <a16:creationId xmlns:a16="http://schemas.microsoft.com/office/drawing/2014/main" id="{A179D85C-81E4-882F-45D2-197C43B2B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7183" y="2452260"/>
            <a:ext cx="979053" cy="979053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1E359440-8B1E-0945-2F1A-7D1C573D898C}"/>
              </a:ext>
            </a:extLst>
          </p:cNvPr>
          <p:cNvSpPr txBox="1"/>
          <p:nvPr/>
        </p:nvSpPr>
        <p:spPr>
          <a:xfrm>
            <a:off x="3114559" y="3335411"/>
            <a:ext cx="85472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outside</a:t>
            </a:r>
            <a:endParaRPr lang="fr-FR" sz="1067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28276DF3-261F-61DB-AA2C-8A1A13B5C9EE}"/>
              </a:ext>
            </a:extLst>
          </p:cNvPr>
          <p:cNvSpPr txBox="1"/>
          <p:nvPr/>
        </p:nvSpPr>
        <p:spPr>
          <a:xfrm>
            <a:off x="1875732" y="2855006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1600</a:t>
            </a:r>
            <a:endParaRPr lang="fr-FR" sz="1067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DFC4DD27-F6AD-2E5A-525F-F8CB802FAF06}"/>
              </a:ext>
            </a:extLst>
          </p:cNvPr>
          <p:cNvSpPr txBox="1"/>
          <p:nvPr/>
        </p:nvSpPr>
        <p:spPr>
          <a:xfrm>
            <a:off x="3218769" y="2868098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1600</a:t>
            </a:r>
            <a:endParaRPr lang="fr-FR" sz="1067" dirty="0"/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F641901B-C89D-00DF-5D47-2364227F8FAC}"/>
              </a:ext>
            </a:extLst>
          </p:cNvPr>
          <p:cNvSpPr txBox="1"/>
          <p:nvPr/>
        </p:nvSpPr>
        <p:spPr>
          <a:xfrm>
            <a:off x="4472290" y="2850875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1600</a:t>
            </a:r>
            <a:endParaRPr lang="fr-FR" sz="1067" dirty="0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C610D30D-1D45-80F7-F2C0-70D44E99E665}"/>
              </a:ext>
            </a:extLst>
          </p:cNvPr>
          <p:cNvSpPr txBox="1"/>
          <p:nvPr/>
        </p:nvSpPr>
        <p:spPr>
          <a:xfrm>
            <a:off x="2533537" y="4339148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1600</a:t>
            </a:r>
            <a:endParaRPr lang="fr-FR" sz="1067" dirty="0"/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1C9F8922-0FD9-9E9F-7BD6-638BC5886EB9}"/>
              </a:ext>
            </a:extLst>
          </p:cNvPr>
          <p:cNvSpPr txBox="1"/>
          <p:nvPr/>
        </p:nvSpPr>
        <p:spPr>
          <a:xfrm>
            <a:off x="3872284" y="4314464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1600</a:t>
            </a:r>
            <a:endParaRPr lang="fr-FR" sz="1067" dirty="0"/>
          </a:p>
        </p:txBody>
      </p:sp>
    </p:spTree>
    <p:extLst>
      <p:ext uri="{BB962C8B-B14F-4D97-AF65-F5344CB8AC3E}">
        <p14:creationId xmlns:p14="http://schemas.microsoft.com/office/powerpoint/2010/main" val="107424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4792 0.0067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3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85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4CF2459B-EE4B-413A-6E9C-84113D42D82B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DB6AE53-8273-C65A-CBCA-2627D0F0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420" y="2861469"/>
            <a:ext cx="1557097" cy="1557097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182C4ED4-48D1-CC8D-B6C6-AE5453D1C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5936" y="2861469"/>
            <a:ext cx="1557097" cy="155709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F26D27F-7D72-173C-0B6D-35FD1A909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7452" y="2821949"/>
            <a:ext cx="1557097" cy="155709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C8446D7-FEBD-6A22-BF00-0A53461C6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8968" y="2861469"/>
            <a:ext cx="1557097" cy="15570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60BA25C-0A69-7323-2610-C2B2FC3362D9}"/>
              </a:ext>
            </a:extLst>
          </p:cNvPr>
          <p:cNvSpPr txBox="1"/>
          <p:nvPr/>
        </p:nvSpPr>
        <p:spPr>
          <a:xfrm>
            <a:off x="1056432" y="4601215"/>
            <a:ext cx="85151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>
                <a:solidFill>
                  <a:srgbClr val="000000"/>
                </a:solidFill>
                <a:latin typeface="Helvetica Neue"/>
              </a:rPr>
              <a:t>Food</a:t>
            </a:r>
            <a:endParaRPr lang="fr-FR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4392D9-58F0-39DB-C2E8-334EB9C378A6}"/>
              </a:ext>
            </a:extLst>
          </p:cNvPr>
          <p:cNvSpPr txBox="1"/>
          <p:nvPr/>
        </p:nvSpPr>
        <p:spPr>
          <a:xfrm>
            <a:off x="3285965" y="4601215"/>
            <a:ext cx="97334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>
                <a:solidFill>
                  <a:srgbClr val="000000"/>
                </a:solidFill>
                <a:latin typeface="Helvetica Neue"/>
              </a:rPr>
              <a:t>Inside</a:t>
            </a:r>
            <a:endParaRPr lang="fr-FR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1A4B916-6414-C47E-6B80-9E83A00BB2E1}"/>
              </a:ext>
            </a:extLst>
          </p:cNvPr>
          <p:cNvSpPr txBox="1"/>
          <p:nvPr/>
        </p:nvSpPr>
        <p:spPr>
          <a:xfrm>
            <a:off x="5457366" y="4601215"/>
            <a:ext cx="120257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 err="1">
                <a:solidFill>
                  <a:srgbClr val="000000"/>
                </a:solidFill>
                <a:latin typeface="Helvetica Neue"/>
              </a:rPr>
              <a:t>Outside</a:t>
            </a:r>
            <a:endParaRPr lang="fr-FR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0334F63-C619-7A9C-9A6E-5DC6282F13F1}"/>
              </a:ext>
            </a:extLst>
          </p:cNvPr>
          <p:cNvSpPr txBox="1"/>
          <p:nvPr/>
        </p:nvSpPr>
        <p:spPr>
          <a:xfrm>
            <a:off x="7915691" y="4601215"/>
            <a:ext cx="88197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>
                <a:solidFill>
                  <a:srgbClr val="000000"/>
                </a:solidFill>
                <a:latin typeface="Helvetica Neue"/>
              </a:rPr>
              <a:t>Drink</a:t>
            </a:r>
            <a:endParaRPr lang="fr-FR" sz="1400" dirty="0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584E3093-029D-1E58-ADF5-880740E36D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00484" y="2861469"/>
            <a:ext cx="1557097" cy="155709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A84315-533B-6D32-CA44-157AF6E46451}"/>
              </a:ext>
            </a:extLst>
          </p:cNvPr>
          <p:cNvSpPr txBox="1"/>
          <p:nvPr/>
        </p:nvSpPr>
        <p:spPr>
          <a:xfrm>
            <a:off x="10198985" y="4601215"/>
            <a:ext cx="89800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>
                <a:solidFill>
                  <a:srgbClr val="000000"/>
                </a:solidFill>
                <a:latin typeface="Helvetica Neue"/>
              </a:rPr>
              <a:t>Menu</a:t>
            </a:r>
          </a:p>
        </p:txBody>
      </p:sp>
    </p:spTree>
    <p:extLst>
      <p:ext uri="{BB962C8B-B14F-4D97-AF65-F5344CB8AC3E}">
        <p14:creationId xmlns:p14="http://schemas.microsoft.com/office/powerpoint/2010/main" val="326003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que 7">
            <a:extLst>
              <a:ext uri="{FF2B5EF4-FFF2-40B4-BE49-F238E27FC236}">
                <a16:creationId xmlns:a16="http://schemas.microsoft.com/office/drawing/2014/main" id="{4DB6AE53-8273-C65A-CBCA-2627D0F0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898" y="657058"/>
            <a:ext cx="899905" cy="89990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182C4ED4-48D1-CC8D-B6C6-AE5453D1C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98" y="2844225"/>
            <a:ext cx="899905" cy="899905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3F26D27F-7D72-173C-0B6D-35FD1A909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2484" y="1845810"/>
            <a:ext cx="899905" cy="899905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CC8446D7-FEBD-6A22-BF00-0A53461C6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817" y="5188017"/>
            <a:ext cx="899905" cy="899905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584E3093-029D-1E58-ADF5-880740E36D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72482" y="4145012"/>
            <a:ext cx="899905" cy="89990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87323839-6F93-66AA-343F-5AF24279C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70" y="526098"/>
            <a:ext cx="4050957" cy="14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1BE89D1D-9E1F-8EE1-31F5-AC129DD2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867" y="2575806"/>
            <a:ext cx="4050960" cy="14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9C7E9BA-5A35-BB3F-4AFD-B20074608392}"/>
              </a:ext>
            </a:extLst>
          </p:cNvPr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14" y="1556399"/>
            <a:ext cx="4054404" cy="143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128526A-A869-3D4F-C221-FD6BA99F1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982" y="4918909"/>
            <a:ext cx="4054845" cy="14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AD39F676-D626-223B-495F-FA3B8F501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013" y="3796470"/>
            <a:ext cx="4160009" cy="184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7E3CDA9-8ADE-7912-8B98-3FC503564D37}"/>
              </a:ext>
            </a:extLst>
          </p:cNvPr>
          <p:cNvSpPr txBox="1"/>
          <p:nvPr/>
        </p:nvSpPr>
        <p:spPr>
          <a:xfrm>
            <a:off x="3815602" y="-58501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</p:spTree>
    <p:extLst>
      <p:ext uri="{BB962C8B-B14F-4D97-AF65-F5344CB8AC3E}">
        <p14:creationId xmlns:p14="http://schemas.microsoft.com/office/powerpoint/2010/main" val="111699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0EB709-C20F-7DA6-0FDC-3AD0125B3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3" y="2696249"/>
            <a:ext cx="47625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85323A10-E512-B55E-CBD1-9CD5B253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31" y="1962312"/>
            <a:ext cx="4560796" cy="38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0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0703575-32E6-FCE3-2357-6F3AA5BE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3591" y="3514283"/>
            <a:ext cx="1089892" cy="1089892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751B5BB7-5B61-99A6-454E-7FCA5CFEB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5839" y="2962023"/>
            <a:ext cx="2054924" cy="2054924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2B56722-5494-12FB-07BC-CA28D048C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6095" y="2615366"/>
            <a:ext cx="1590621" cy="1590621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6566EA19-38E2-447D-3314-089C0941AD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2331" y="3529222"/>
            <a:ext cx="1590621" cy="1590621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878CE5BE-92EF-7386-93AC-80D5592CE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2952" y="3013554"/>
            <a:ext cx="1590621" cy="1590621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26E13347-457E-D6A6-F7D3-67B9E29D6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5147" y="3256475"/>
            <a:ext cx="1590621" cy="1590621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8AA4B4C5-869F-1385-544F-24383CF06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751" y="3808864"/>
            <a:ext cx="1590621" cy="1590621"/>
          </a:xfrm>
          <a:prstGeom prst="rect">
            <a:avLst/>
          </a:prstGeo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CB9C29C9-F1E5-8600-6E76-688FEFBB9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1855" y="3514283"/>
            <a:ext cx="1089892" cy="10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CAD14AF-D9D0-C432-F06D-F34B21F7F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79785" y="2869409"/>
            <a:ext cx="2265988" cy="226598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EDC71F04-F83B-8257-D225-69AEC3861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6229" y="2869408"/>
            <a:ext cx="2265987" cy="22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55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376221-F54D-7862-9B4E-F1BFC699A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9774" y="1486059"/>
            <a:ext cx="7352451" cy="4899891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4909726-22AF-C881-9F37-49980398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89585" y="1732611"/>
            <a:ext cx="6463531" cy="440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B8B3A7-E937-E1AE-94E8-97EFB3828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7181" y="6354755"/>
            <a:ext cx="30861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5"/>
          <p:cNvGrpSpPr/>
          <p:nvPr/>
        </p:nvGrpSpPr>
        <p:grpSpPr>
          <a:xfrm>
            <a:off x="6096541" y="-1210732"/>
            <a:ext cx="5486540" cy="7520175"/>
            <a:chOff x="4572405" y="-908049"/>
            <a:chExt cx="4114905" cy="5640131"/>
          </a:xfrm>
        </p:grpSpPr>
        <p:sp>
          <p:nvSpPr>
            <p:cNvPr id="49" name="Google Shape;49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extrusionOk="0">
                  <a:moveTo>
                    <a:pt x="61472" y="0"/>
                  </a:move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4647387" y="4435335"/>
              <a:ext cx="3964941" cy="296747"/>
            </a:xfrm>
            <a:custGeom>
              <a:avLst/>
              <a:gdLst/>
              <a:ahLst/>
              <a:cxnLst/>
              <a:rect l="l" t="t" r="r" b="b"/>
              <a:pathLst>
                <a:path w="129605" h="9700" fill="none" extrusionOk="0">
                  <a:moveTo>
                    <a:pt x="64796" y="0"/>
                  </a:moveTo>
                  <a:lnTo>
                    <a:pt x="64796" y="0"/>
                  </a:lnTo>
                  <a:lnTo>
                    <a:pt x="61472" y="0"/>
                  </a:lnTo>
                  <a:lnTo>
                    <a:pt x="58173" y="13"/>
                  </a:lnTo>
                  <a:lnTo>
                    <a:pt x="54927" y="52"/>
                  </a:lnTo>
                  <a:lnTo>
                    <a:pt x="51746" y="91"/>
                  </a:lnTo>
                  <a:lnTo>
                    <a:pt x="48604" y="144"/>
                  </a:lnTo>
                  <a:lnTo>
                    <a:pt x="45527" y="209"/>
                  </a:lnTo>
                  <a:lnTo>
                    <a:pt x="42516" y="287"/>
                  </a:lnTo>
                  <a:lnTo>
                    <a:pt x="39582" y="378"/>
                  </a:lnTo>
                  <a:lnTo>
                    <a:pt x="36701" y="470"/>
                  </a:lnTo>
                  <a:lnTo>
                    <a:pt x="33911" y="574"/>
                  </a:lnTo>
                  <a:lnTo>
                    <a:pt x="31199" y="691"/>
                  </a:lnTo>
                  <a:lnTo>
                    <a:pt x="28566" y="822"/>
                  </a:lnTo>
                  <a:lnTo>
                    <a:pt x="26023" y="952"/>
                  </a:lnTo>
                  <a:lnTo>
                    <a:pt x="23585" y="1095"/>
                  </a:lnTo>
                  <a:lnTo>
                    <a:pt x="21226" y="1252"/>
                  </a:lnTo>
                  <a:lnTo>
                    <a:pt x="18983" y="1421"/>
                  </a:lnTo>
                  <a:lnTo>
                    <a:pt x="16832" y="1578"/>
                  </a:lnTo>
                  <a:lnTo>
                    <a:pt x="14798" y="1760"/>
                  </a:lnTo>
                  <a:lnTo>
                    <a:pt x="12869" y="1943"/>
                  </a:lnTo>
                  <a:lnTo>
                    <a:pt x="11069" y="2138"/>
                  </a:lnTo>
                  <a:lnTo>
                    <a:pt x="9375" y="2334"/>
                  </a:lnTo>
                  <a:lnTo>
                    <a:pt x="7823" y="2529"/>
                  </a:lnTo>
                  <a:lnTo>
                    <a:pt x="6389" y="2738"/>
                  </a:lnTo>
                  <a:lnTo>
                    <a:pt x="5085" y="2960"/>
                  </a:lnTo>
                  <a:lnTo>
                    <a:pt x="3925" y="3181"/>
                  </a:lnTo>
                  <a:lnTo>
                    <a:pt x="3404" y="3286"/>
                  </a:lnTo>
                  <a:lnTo>
                    <a:pt x="2908" y="3403"/>
                  </a:lnTo>
                  <a:lnTo>
                    <a:pt x="2452" y="3520"/>
                  </a:lnTo>
                  <a:lnTo>
                    <a:pt x="2035" y="3638"/>
                  </a:lnTo>
                  <a:lnTo>
                    <a:pt x="1657" y="3755"/>
                  </a:lnTo>
                  <a:lnTo>
                    <a:pt x="1318" y="3872"/>
                  </a:lnTo>
                  <a:lnTo>
                    <a:pt x="1005" y="3990"/>
                  </a:lnTo>
                  <a:lnTo>
                    <a:pt x="744" y="4107"/>
                  </a:lnTo>
                  <a:lnTo>
                    <a:pt x="522" y="4224"/>
                  </a:lnTo>
                  <a:lnTo>
                    <a:pt x="327" y="4355"/>
                  </a:lnTo>
                  <a:lnTo>
                    <a:pt x="183" y="4472"/>
                  </a:lnTo>
                  <a:lnTo>
                    <a:pt x="131" y="4537"/>
                  </a:lnTo>
                  <a:lnTo>
                    <a:pt x="79" y="4602"/>
                  </a:lnTo>
                  <a:lnTo>
                    <a:pt x="40" y="4655"/>
                  </a:lnTo>
                  <a:lnTo>
                    <a:pt x="14" y="4720"/>
                  </a:lnTo>
                  <a:lnTo>
                    <a:pt x="1" y="4785"/>
                  </a:lnTo>
                  <a:lnTo>
                    <a:pt x="1" y="4850"/>
                  </a:lnTo>
                  <a:lnTo>
                    <a:pt x="1" y="4850"/>
                  </a:lnTo>
                  <a:lnTo>
                    <a:pt x="1" y="4902"/>
                  </a:lnTo>
                  <a:lnTo>
                    <a:pt x="14" y="4967"/>
                  </a:lnTo>
                  <a:lnTo>
                    <a:pt x="40" y="5033"/>
                  </a:lnTo>
                  <a:lnTo>
                    <a:pt x="79" y="5098"/>
                  </a:lnTo>
                  <a:lnTo>
                    <a:pt x="131" y="5163"/>
                  </a:lnTo>
                  <a:lnTo>
                    <a:pt x="183" y="5215"/>
                  </a:lnTo>
                  <a:lnTo>
                    <a:pt x="327" y="5346"/>
                  </a:lnTo>
                  <a:lnTo>
                    <a:pt x="522" y="5463"/>
                  </a:lnTo>
                  <a:lnTo>
                    <a:pt x="744" y="5580"/>
                  </a:lnTo>
                  <a:lnTo>
                    <a:pt x="1005" y="5711"/>
                  </a:lnTo>
                  <a:lnTo>
                    <a:pt x="1318" y="5828"/>
                  </a:lnTo>
                  <a:lnTo>
                    <a:pt x="1657" y="5945"/>
                  </a:lnTo>
                  <a:lnTo>
                    <a:pt x="2035" y="6063"/>
                  </a:lnTo>
                  <a:lnTo>
                    <a:pt x="2452" y="6180"/>
                  </a:lnTo>
                  <a:lnTo>
                    <a:pt x="2908" y="6284"/>
                  </a:lnTo>
                  <a:lnTo>
                    <a:pt x="3404" y="6402"/>
                  </a:lnTo>
                  <a:lnTo>
                    <a:pt x="3925" y="6519"/>
                  </a:lnTo>
                  <a:lnTo>
                    <a:pt x="5085" y="6741"/>
                  </a:lnTo>
                  <a:lnTo>
                    <a:pt x="6389" y="6949"/>
                  </a:lnTo>
                  <a:lnTo>
                    <a:pt x="7823" y="7158"/>
                  </a:lnTo>
                  <a:lnTo>
                    <a:pt x="9375" y="7366"/>
                  </a:lnTo>
                  <a:lnTo>
                    <a:pt x="11069" y="7562"/>
                  </a:lnTo>
                  <a:lnTo>
                    <a:pt x="12869" y="7744"/>
                  </a:lnTo>
                  <a:lnTo>
                    <a:pt x="14798" y="7927"/>
                  </a:lnTo>
                  <a:lnTo>
                    <a:pt x="16832" y="8109"/>
                  </a:lnTo>
                  <a:lnTo>
                    <a:pt x="18983" y="8279"/>
                  </a:lnTo>
                  <a:lnTo>
                    <a:pt x="21226" y="8435"/>
                  </a:lnTo>
                  <a:lnTo>
                    <a:pt x="23585" y="8592"/>
                  </a:lnTo>
                  <a:lnTo>
                    <a:pt x="26023" y="8735"/>
                  </a:lnTo>
                  <a:lnTo>
                    <a:pt x="28566" y="8866"/>
                  </a:lnTo>
                  <a:lnTo>
                    <a:pt x="31199" y="8996"/>
                  </a:lnTo>
                  <a:lnTo>
                    <a:pt x="33911" y="9113"/>
                  </a:lnTo>
                  <a:lnTo>
                    <a:pt x="36701" y="9218"/>
                  </a:lnTo>
                  <a:lnTo>
                    <a:pt x="39582" y="9322"/>
                  </a:lnTo>
                  <a:lnTo>
                    <a:pt x="42516" y="9400"/>
                  </a:lnTo>
                  <a:lnTo>
                    <a:pt x="45527" y="9478"/>
                  </a:lnTo>
                  <a:lnTo>
                    <a:pt x="48604" y="9544"/>
                  </a:lnTo>
                  <a:lnTo>
                    <a:pt x="51746" y="9596"/>
                  </a:lnTo>
                  <a:lnTo>
                    <a:pt x="54927" y="9648"/>
                  </a:lnTo>
                  <a:lnTo>
                    <a:pt x="58173" y="9674"/>
                  </a:lnTo>
                  <a:lnTo>
                    <a:pt x="61472" y="9687"/>
                  </a:lnTo>
                  <a:lnTo>
                    <a:pt x="64796" y="9700"/>
                  </a:lnTo>
                  <a:lnTo>
                    <a:pt x="64796" y="9700"/>
                  </a:lnTo>
                  <a:lnTo>
                    <a:pt x="68134" y="9687"/>
                  </a:lnTo>
                  <a:lnTo>
                    <a:pt x="71432" y="9674"/>
                  </a:lnTo>
                  <a:lnTo>
                    <a:pt x="74666" y="9648"/>
                  </a:lnTo>
                  <a:lnTo>
                    <a:pt x="77860" y="9596"/>
                  </a:lnTo>
                  <a:lnTo>
                    <a:pt x="81002" y="9544"/>
                  </a:lnTo>
                  <a:lnTo>
                    <a:pt x="84066" y="9478"/>
                  </a:lnTo>
                  <a:lnTo>
                    <a:pt x="87077" y="9400"/>
                  </a:lnTo>
                  <a:lnTo>
                    <a:pt x="90024" y="9322"/>
                  </a:lnTo>
                  <a:lnTo>
                    <a:pt x="92892" y="9218"/>
                  </a:lnTo>
                  <a:lnTo>
                    <a:pt x="95695" y="9113"/>
                  </a:lnTo>
                  <a:lnTo>
                    <a:pt x="98407" y="8996"/>
                  </a:lnTo>
                  <a:lnTo>
                    <a:pt x="101027" y="8866"/>
                  </a:lnTo>
                  <a:lnTo>
                    <a:pt x="103569" y="8735"/>
                  </a:lnTo>
                  <a:lnTo>
                    <a:pt x="106020" y="8592"/>
                  </a:lnTo>
                  <a:lnTo>
                    <a:pt x="108367" y="8435"/>
                  </a:lnTo>
                  <a:lnTo>
                    <a:pt x="110623" y="8279"/>
                  </a:lnTo>
                  <a:lnTo>
                    <a:pt x="112774" y="8109"/>
                  </a:lnTo>
                  <a:lnTo>
                    <a:pt x="114808" y="7927"/>
                  </a:lnTo>
                  <a:lnTo>
                    <a:pt x="116724" y="7744"/>
                  </a:lnTo>
                  <a:lnTo>
                    <a:pt x="118536" y="7562"/>
                  </a:lnTo>
                  <a:lnTo>
                    <a:pt x="120218" y="7366"/>
                  </a:lnTo>
                  <a:lnTo>
                    <a:pt x="121783" y="7158"/>
                  </a:lnTo>
                  <a:lnTo>
                    <a:pt x="123217" y="6949"/>
                  </a:lnTo>
                  <a:lnTo>
                    <a:pt x="124507" y="6741"/>
                  </a:lnTo>
                  <a:lnTo>
                    <a:pt x="125668" y="6519"/>
                  </a:lnTo>
                  <a:lnTo>
                    <a:pt x="126202" y="6402"/>
                  </a:lnTo>
                  <a:lnTo>
                    <a:pt x="126685" y="6284"/>
                  </a:lnTo>
                  <a:lnTo>
                    <a:pt x="127141" y="6180"/>
                  </a:lnTo>
                  <a:lnTo>
                    <a:pt x="127558" y="6063"/>
                  </a:lnTo>
                  <a:lnTo>
                    <a:pt x="127949" y="5945"/>
                  </a:lnTo>
                  <a:lnTo>
                    <a:pt x="128288" y="5828"/>
                  </a:lnTo>
                  <a:lnTo>
                    <a:pt x="128588" y="5711"/>
                  </a:lnTo>
                  <a:lnTo>
                    <a:pt x="128862" y="5580"/>
                  </a:lnTo>
                  <a:lnTo>
                    <a:pt x="129084" y="5463"/>
                  </a:lnTo>
                  <a:lnTo>
                    <a:pt x="129266" y="5346"/>
                  </a:lnTo>
                  <a:lnTo>
                    <a:pt x="129409" y="5215"/>
                  </a:lnTo>
                  <a:lnTo>
                    <a:pt x="129475" y="5163"/>
                  </a:lnTo>
                  <a:lnTo>
                    <a:pt x="129514" y="5098"/>
                  </a:lnTo>
                  <a:lnTo>
                    <a:pt x="129553" y="5033"/>
                  </a:lnTo>
                  <a:lnTo>
                    <a:pt x="129579" y="4967"/>
                  </a:lnTo>
                  <a:lnTo>
                    <a:pt x="129605" y="4902"/>
                  </a:lnTo>
                  <a:lnTo>
                    <a:pt x="129605" y="4850"/>
                  </a:lnTo>
                  <a:lnTo>
                    <a:pt x="129605" y="4850"/>
                  </a:lnTo>
                  <a:lnTo>
                    <a:pt x="129605" y="4785"/>
                  </a:lnTo>
                  <a:lnTo>
                    <a:pt x="129579" y="4720"/>
                  </a:lnTo>
                  <a:lnTo>
                    <a:pt x="129553" y="4655"/>
                  </a:lnTo>
                  <a:lnTo>
                    <a:pt x="129514" y="4602"/>
                  </a:lnTo>
                  <a:lnTo>
                    <a:pt x="129475" y="4537"/>
                  </a:lnTo>
                  <a:lnTo>
                    <a:pt x="129409" y="4472"/>
                  </a:lnTo>
                  <a:lnTo>
                    <a:pt x="129266" y="4355"/>
                  </a:lnTo>
                  <a:lnTo>
                    <a:pt x="129084" y="4224"/>
                  </a:lnTo>
                  <a:lnTo>
                    <a:pt x="128862" y="4107"/>
                  </a:lnTo>
                  <a:lnTo>
                    <a:pt x="128588" y="3990"/>
                  </a:lnTo>
                  <a:lnTo>
                    <a:pt x="128288" y="3872"/>
                  </a:lnTo>
                  <a:lnTo>
                    <a:pt x="127949" y="3755"/>
                  </a:lnTo>
                  <a:lnTo>
                    <a:pt x="127558" y="3638"/>
                  </a:lnTo>
                  <a:lnTo>
                    <a:pt x="127141" y="3520"/>
                  </a:lnTo>
                  <a:lnTo>
                    <a:pt x="126685" y="3403"/>
                  </a:lnTo>
                  <a:lnTo>
                    <a:pt x="126202" y="3286"/>
                  </a:lnTo>
                  <a:lnTo>
                    <a:pt x="125668" y="3181"/>
                  </a:lnTo>
                  <a:lnTo>
                    <a:pt x="124507" y="2960"/>
                  </a:lnTo>
                  <a:lnTo>
                    <a:pt x="123217" y="2738"/>
                  </a:lnTo>
                  <a:lnTo>
                    <a:pt x="121783" y="2529"/>
                  </a:lnTo>
                  <a:lnTo>
                    <a:pt x="120218" y="2334"/>
                  </a:lnTo>
                  <a:lnTo>
                    <a:pt x="118536" y="2138"/>
                  </a:lnTo>
                  <a:lnTo>
                    <a:pt x="116724" y="1943"/>
                  </a:lnTo>
                  <a:lnTo>
                    <a:pt x="114808" y="1760"/>
                  </a:lnTo>
                  <a:lnTo>
                    <a:pt x="112774" y="1578"/>
                  </a:lnTo>
                  <a:lnTo>
                    <a:pt x="110623" y="1421"/>
                  </a:lnTo>
                  <a:lnTo>
                    <a:pt x="108367" y="1252"/>
                  </a:lnTo>
                  <a:lnTo>
                    <a:pt x="106020" y="1095"/>
                  </a:lnTo>
                  <a:lnTo>
                    <a:pt x="103569" y="952"/>
                  </a:lnTo>
                  <a:lnTo>
                    <a:pt x="101027" y="822"/>
                  </a:lnTo>
                  <a:lnTo>
                    <a:pt x="98407" y="691"/>
                  </a:lnTo>
                  <a:lnTo>
                    <a:pt x="95695" y="574"/>
                  </a:lnTo>
                  <a:lnTo>
                    <a:pt x="92892" y="470"/>
                  </a:lnTo>
                  <a:lnTo>
                    <a:pt x="90024" y="378"/>
                  </a:lnTo>
                  <a:lnTo>
                    <a:pt x="87077" y="287"/>
                  </a:lnTo>
                  <a:lnTo>
                    <a:pt x="84066" y="209"/>
                  </a:lnTo>
                  <a:lnTo>
                    <a:pt x="81002" y="144"/>
                  </a:lnTo>
                  <a:lnTo>
                    <a:pt x="77860" y="91"/>
                  </a:lnTo>
                  <a:lnTo>
                    <a:pt x="74666" y="52"/>
                  </a:lnTo>
                  <a:lnTo>
                    <a:pt x="71432" y="13"/>
                  </a:lnTo>
                  <a:lnTo>
                    <a:pt x="68134" y="0"/>
                  </a:lnTo>
                  <a:lnTo>
                    <a:pt x="647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4759876" y="2227719"/>
              <a:ext cx="678052" cy="1514849"/>
            </a:xfrm>
            <a:custGeom>
              <a:avLst/>
              <a:gdLst/>
              <a:ahLst/>
              <a:cxnLst/>
              <a:rect l="l" t="t" r="r" b="b"/>
              <a:pathLst>
                <a:path w="22164" h="49517" extrusionOk="0">
                  <a:moveTo>
                    <a:pt x="15671" y="0"/>
                  </a:moveTo>
                  <a:lnTo>
                    <a:pt x="15476" y="13"/>
                  </a:lnTo>
                  <a:lnTo>
                    <a:pt x="0" y="13"/>
                  </a:lnTo>
                  <a:lnTo>
                    <a:pt x="4954" y="45801"/>
                  </a:lnTo>
                  <a:lnTo>
                    <a:pt x="5698" y="45996"/>
                  </a:lnTo>
                  <a:lnTo>
                    <a:pt x="7666" y="46505"/>
                  </a:lnTo>
                  <a:lnTo>
                    <a:pt x="10430" y="47209"/>
                  </a:lnTo>
                  <a:lnTo>
                    <a:pt x="11982" y="47587"/>
                  </a:lnTo>
                  <a:lnTo>
                    <a:pt x="13598" y="47978"/>
                  </a:lnTo>
                  <a:lnTo>
                    <a:pt x="15202" y="48343"/>
                  </a:lnTo>
                  <a:lnTo>
                    <a:pt x="16766" y="48695"/>
                  </a:lnTo>
                  <a:lnTo>
                    <a:pt x="18213" y="48995"/>
                  </a:lnTo>
                  <a:lnTo>
                    <a:pt x="18891" y="49125"/>
                  </a:lnTo>
                  <a:lnTo>
                    <a:pt x="19517" y="49242"/>
                  </a:lnTo>
                  <a:lnTo>
                    <a:pt x="20091" y="49347"/>
                  </a:lnTo>
                  <a:lnTo>
                    <a:pt x="20612" y="49425"/>
                  </a:lnTo>
                  <a:lnTo>
                    <a:pt x="21069" y="49477"/>
                  </a:lnTo>
                  <a:lnTo>
                    <a:pt x="21447" y="49503"/>
                  </a:lnTo>
                  <a:lnTo>
                    <a:pt x="21760" y="49516"/>
                  </a:lnTo>
                  <a:lnTo>
                    <a:pt x="21877" y="49503"/>
                  </a:lnTo>
                  <a:lnTo>
                    <a:pt x="21981" y="49490"/>
                  </a:lnTo>
                  <a:lnTo>
                    <a:pt x="22059" y="49464"/>
                  </a:lnTo>
                  <a:lnTo>
                    <a:pt x="22125" y="49438"/>
                  </a:lnTo>
                  <a:lnTo>
                    <a:pt x="22151" y="49399"/>
                  </a:lnTo>
                  <a:lnTo>
                    <a:pt x="22164" y="49360"/>
                  </a:lnTo>
                  <a:lnTo>
                    <a:pt x="17575" y="1747"/>
                  </a:lnTo>
                  <a:lnTo>
                    <a:pt x="17549" y="1552"/>
                  </a:lnTo>
                  <a:lnTo>
                    <a:pt x="17496" y="1356"/>
                  </a:lnTo>
                  <a:lnTo>
                    <a:pt x="17431" y="1187"/>
                  </a:lnTo>
                  <a:lnTo>
                    <a:pt x="17353" y="1017"/>
                  </a:lnTo>
                  <a:lnTo>
                    <a:pt x="17249" y="848"/>
                  </a:lnTo>
                  <a:lnTo>
                    <a:pt x="17144" y="704"/>
                  </a:lnTo>
                  <a:lnTo>
                    <a:pt x="17014" y="574"/>
                  </a:lnTo>
                  <a:lnTo>
                    <a:pt x="16884" y="443"/>
                  </a:lnTo>
                  <a:lnTo>
                    <a:pt x="16727" y="339"/>
                  </a:lnTo>
                  <a:lnTo>
                    <a:pt x="16571" y="235"/>
                  </a:lnTo>
                  <a:lnTo>
                    <a:pt x="16401" y="157"/>
                  </a:lnTo>
                  <a:lnTo>
                    <a:pt x="16232" y="91"/>
                  </a:lnTo>
                  <a:lnTo>
                    <a:pt x="16049" y="39"/>
                  </a:lnTo>
                  <a:lnTo>
                    <a:pt x="15867" y="13"/>
                  </a:lnTo>
                  <a:lnTo>
                    <a:pt x="15671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4906261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29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3"/>
                  </a:lnTo>
                  <a:lnTo>
                    <a:pt x="587" y="926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3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39" y="6780"/>
                  </a:lnTo>
                  <a:lnTo>
                    <a:pt x="78" y="6949"/>
                  </a:lnTo>
                  <a:lnTo>
                    <a:pt x="117" y="7119"/>
                  </a:lnTo>
                  <a:lnTo>
                    <a:pt x="169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30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1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3" y="8879"/>
                  </a:lnTo>
                  <a:lnTo>
                    <a:pt x="1304" y="8996"/>
                  </a:lnTo>
                  <a:lnTo>
                    <a:pt x="1447" y="9100"/>
                  </a:lnTo>
                  <a:lnTo>
                    <a:pt x="1578" y="9205"/>
                  </a:lnTo>
                  <a:lnTo>
                    <a:pt x="1734" y="9296"/>
                  </a:lnTo>
                  <a:lnTo>
                    <a:pt x="1877" y="9374"/>
                  </a:lnTo>
                  <a:lnTo>
                    <a:pt x="2034" y="9452"/>
                  </a:lnTo>
                  <a:lnTo>
                    <a:pt x="2190" y="9531"/>
                  </a:lnTo>
                  <a:lnTo>
                    <a:pt x="2360" y="9596"/>
                  </a:lnTo>
                  <a:lnTo>
                    <a:pt x="2516" y="9648"/>
                  </a:lnTo>
                  <a:lnTo>
                    <a:pt x="2686" y="9700"/>
                  </a:lnTo>
                  <a:lnTo>
                    <a:pt x="2868" y="9739"/>
                  </a:lnTo>
                  <a:lnTo>
                    <a:pt x="3038" y="9765"/>
                  </a:lnTo>
                  <a:lnTo>
                    <a:pt x="3220" y="9791"/>
                  </a:lnTo>
                  <a:lnTo>
                    <a:pt x="3403" y="9804"/>
                  </a:lnTo>
                  <a:lnTo>
                    <a:pt x="3585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4" y="9739"/>
                  </a:lnTo>
                  <a:lnTo>
                    <a:pt x="40364" y="9700"/>
                  </a:lnTo>
                  <a:lnTo>
                    <a:pt x="40533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5" y="9452"/>
                  </a:lnTo>
                  <a:lnTo>
                    <a:pt x="41172" y="9374"/>
                  </a:lnTo>
                  <a:lnTo>
                    <a:pt x="41328" y="9296"/>
                  </a:lnTo>
                  <a:lnTo>
                    <a:pt x="41472" y="9205"/>
                  </a:lnTo>
                  <a:lnTo>
                    <a:pt x="41615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6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32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7" y="7784"/>
                  </a:lnTo>
                  <a:lnTo>
                    <a:pt x="42762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71" y="6949"/>
                  </a:lnTo>
                  <a:lnTo>
                    <a:pt x="43010" y="6780"/>
                  </a:lnTo>
                  <a:lnTo>
                    <a:pt x="43036" y="6597"/>
                  </a:lnTo>
                  <a:lnTo>
                    <a:pt x="43049" y="6415"/>
                  </a:lnTo>
                  <a:lnTo>
                    <a:pt x="43049" y="6232"/>
                  </a:lnTo>
                  <a:lnTo>
                    <a:pt x="43049" y="2530"/>
                  </a:lnTo>
                  <a:lnTo>
                    <a:pt x="43036" y="2269"/>
                  </a:lnTo>
                  <a:lnTo>
                    <a:pt x="42997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49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6" y="743"/>
                  </a:lnTo>
                  <a:lnTo>
                    <a:pt x="42124" y="574"/>
                  </a:lnTo>
                  <a:lnTo>
                    <a:pt x="41941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6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5232897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196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196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4" y="9374"/>
                  </a:lnTo>
                  <a:lnTo>
                    <a:pt x="31447" y="9231"/>
                  </a:lnTo>
                  <a:lnTo>
                    <a:pt x="31629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29" y="744"/>
                  </a:lnTo>
                  <a:lnTo>
                    <a:pt x="31447" y="574"/>
                  </a:lnTo>
                  <a:lnTo>
                    <a:pt x="31264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5241677" y="3810330"/>
              <a:ext cx="230545" cy="770992"/>
            </a:xfrm>
            <a:custGeom>
              <a:avLst/>
              <a:gdLst/>
              <a:ahLst/>
              <a:cxnLst/>
              <a:rect l="l" t="t" r="r" b="b"/>
              <a:pathLst>
                <a:path w="7536" h="25202" extrusionOk="0">
                  <a:moveTo>
                    <a:pt x="3116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5984708" y="3810330"/>
              <a:ext cx="142041" cy="770992"/>
            </a:xfrm>
            <a:custGeom>
              <a:avLst/>
              <a:gdLst/>
              <a:ahLst/>
              <a:cxnLst/>
              <a:rect l="l" t="t" r="r" b="b"/>
              <a:pathLst>
                <a:path w="4643" h="25202" extrusionOk="0">
                  <a:moveTo>
                    <a:pt x="1" y="1"/>
                  </a:moveTo>
                  <a:lnTo>
                    <a:pt x="2243" y="25202"/>
                  </a:lnTo>
                  <a:lnTo>
                    <a:pt x="4642" y="25202"/>
                  </a:lnTo>
                  <a:lnTo>
                    <a:pt x="4421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5332996" y="3810330"/>
              <a:ext cx="796935" cy="61858"/>
            </a:xfrm>
            <a:custGeom>
              <a:avLst/>
              <a:gdLst/>
              <a:ahLst/>
              <a:cxnLst/>
              <a:rect l="l" t="t" r="r" b="b"/>
              <a:pathLst>
                <a:path w="26050" h="2022" extrusionOk="0">
                  <a:moveTo>
                    <a:pt x="1" y="1"/>
                  </a:moveTo>
                  <a:lnTo>
                    <a:pt x="1" y="2021"/>
                  </a:lnTo>
                  <a:lnTo>
                    <a:pt x="26050" y="2021"/>
                  </a:lnTo>
                  <a:lnTo>
                    <a:pt x="2605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4735555" y="3510401"/>
              <a:ext cx="990340" cy="299959"/>
            </a:xfrm>
            <a:custGeom>
              <a:avLst/>
              <a:gdLst/>
              <a:ahLst/>
              <a:cxnLst/>
              <a:rect l="l" t="t" r="r" b="b"/>
              <a:pathLst>
                <a:path w="32372" h="9805" extrusionOk="0">
                  <a:moveTo>
                    <a:pt x="2529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6" y="118"/>
                  </a:lnTo>
                  <a:lnTo>
                    <a:pt x="1551" y="196"/>
                  </a:lnTo>
                  <a:lnTo>
                    <a:pt x="1330" y="300"/>
                  </a:lnTo>
                  <a:lnTo>
                    <a:pt x="1121" y="431"/>
                  </a:lnTo>
                  <a:lnTo>
                    <a:pt x="926" y="574"/>
                  </a:lnTo>
                  <a:lnTo>
                    <a:pt x="743" y="744"/>
                  </a:lnTo>
                  <a:lnTo>
                    <a:pt x="587" y="913"/>
                  </a:lnTo>
                  <a:lnTo>
                    <a:pt x="430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7" y="1774"/>
                  </a:lnTo>
                  <a:lnTo>
                    <a:pt x="52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2" y="7797"/>
                  </a:lnTo>
                  <a:lnTo>
                    <a:pt x="117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0" y="8696"/>
                  </a:lnTo>
                  <a:lnTo>
                    <a:pt x="587" y="8892"/>
                  </a:lnTo>
                  <a:lnTo>
                    <a:pt x="743" y="9075"/>
                  </a:lnTo>
                  <a:lnTo>
                    <a:pt x="926" y="9231"/>
                  </a:lnTo>
                  <a:lnTo>
                    <a:pt x="1121" y="9374"/>
                  </a:lnTo>
                  <a:lnTo>
                    <a:pt x="1330" y="9505"/>
                  </a:lnTo>
                  <a:lnTo>
                    <a:pt x="1551" y="9609"/>
                  </a:lnTo>
                  <a:lnTo>
                    <a:pt x="1786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29" y="9805"/>
                  </a:lnTo>
                  <a:lnTo>
                    <a:pt x="29843" y="9805"/>
                  </a:lnTo>
                  <a:lnTo>
                    <a:pt x="30103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3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59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6" y="8266"/>
                  </a:lnTo>
                  <a:lnTo>
                    <a:pt x="32254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4" y="1774"/>
                  </a:lnTo>
                  <a:lnTo>
                    <a:pt x="32176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59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3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3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4572405" y="2227321"/>
              <a:ext cx="380938" cy="1587017"/>
            </a:xfrm>
            <a:custGeom>
              <a:avLst/>
              <a:gdLst/>
              <a:ahLst/>
              <a:cxnLst/>
              <a:rect l="l" t="t" r="r" b="b"/>
              <a:pathLst>
                <a:path w="12452" h="51876" extrusionOk="0">
                  <a:moveTo>
                    <a:pt x="5972" y="0"/>
                  </a:moveTo>
                  <a:lnTo>
                    <a:pt x="1526" y="430"/>
                  </a:lnTo>
                  <a:lnTo>
                    <a:pt x="1357" y="456"/>
                  </a:lnTo>
                  <a:lnTo>
                    <a:pt x="1187" y="496"/>
                  </a:lnTo>
                  <a:lnTo>
                    <a:pt x="1031" y="561"/>
                  </a:lnTo>
                  <a:lnTo>
                    <a:pt x="887" y="626"/>
                  </a:lnTo>
                  <a:lnTo>
                    <a:pt x="744" y="717"/>
                  </a:lnTo>
                  <a:lnTo>
                    <a:pt x="614" y="809"/>
                  </a:lnTo>
                  <a:lnTo>
                    <a:pt x="496" y="913"/>
                  </a:lnTo>
                  <a:lnTo>
                    <a:pt x="379" y="1043"/>
                  </a:lnTo>
                  <a:lnTo>
                    <a:pt x="288" y="1161"/>
                  </a:lnTo>
                  <a:lnTo>
                    <a:pt x="209" y="1304"/>
                  </a:lnTo>
                  <a:lnTo>
                    <a:pt x="131" y="1447"/>
                  </a:lnTo>
                  <a:lnTo>
                    <a:pt x="79" y="1604"/>
                  </a:lnTo>
                  <a:lnTo>
                    <a:pt x="40" y="1760"/>
                  </a:lnTo>
                  <a:lnTo>
                    <a:pt x="14" y="1930"/>
                  </a:lnTo>
                  <a:lnTo>
                    <a:pt x="1" y="2099"/>
                  </a:lnTo>
                  <a:lnTo>
                    <a:pt x="14" y="2269"/>
                  </a:lnTo>
                  <a:lnTo>
                    <a:pt x="4642" y="50364"/>
                  </a:lnTo>
                  <a:lnTo>
                    <a:pt x="4668" y="50533"/>
                  </a:lnTo>
                  <a:lnTo>
                    <a:pt x="4707" y="50690"/>
                  </a:lnTo>
                  <a:lnTo>
                    <a:pt x="4759" y="50846"/>
                  </a:lnTo>
                  <a:lnTo>
                    <a:pt x="4838" y="51002"/>
                  </a:lnTo>
                  <a:lnTo>
                    <a:pt x="4916" y="51133"/>
                  </a:lnTo>
                  <a:lnTo>
                    <a:pt x="5020" y="51263"/>
                  </a:lnTo>
                  <a:lnTo>
                    <a:pt x="5124" y="51394"/>
                  </a:lnTo>
                  <a:lnTo>
                    <a:pt x="5242" y="51498"/>
                  </a:lnTo>
                  <a:lnTo>
                    <a:pt x="5372" y="51589"/>
                  </a:lnTo>
                  <a:lnTo>
                    <a:pt x="5516" y="51680"/>
                  </a:lnTo>
                  <a:lnTo>
                    <a:pt x="5659" y="51746"/>
                  </a:lnTo>
                  <a:lnTo>
                    <a:pt x="5815" y="51811"/>
                  </a:lnTo>
                  <a:lnTo>
                    <a:pt x="5972" y="51850"/>
                  </a:lnTo>
                  <a:lnTo>
                    <a:pt x="6141" y="51876"/>
                  </a:lnTo>
                  <a:lnTo>
                    <a:pt x="6480" y="51876"/>
                  </a:lnTo>
                  <a:lnTo>
                    <a:pt x="10926" y="51446"/>
                  </a:lnTo>
                  <a:lnTo>
                    <a:pt x="11096" y="51420"/>
                  </a:lnTo>
                  <a:lnTo>
                    <a:pt x="11265" y="51381"/>
                  </a:lnTo>
                  <a:lnTo>
                    <a:pt x="11421" y="51328"/>
                  </a:lnTo>
                  <a:lnTo>
                    <a:pt x="11565" y="51250"/>
                  </a:lnTo>
                  <a:lnTo>
                    <a:pt x="11708" y="51172"/>
                  </a:lnTo>
                  <a:lnTo>
                    <a:pt x="11839" y="51068"/>
                  </a:lnTo>
                  <a:lnTo>
                    <a:pt x="11956" y="50963"/>
                  </a:lnTo>
                  <a:lnTo>
                    <a:pt x="12060" y="50846"/>
                  </a:lnTo>
                  <a:lnTo>
                    <a:pt x="12165" y="50716"/>
                  </a:lnTo>
                  <a:lnTo>
                    <a:pt x="12243" y="50572"/>
                  </a:lnTo>
                  <a:lnTo>
                    <a:pt x="12321" y="50429"/>
                  </a:lnTo>
                  <a:lnTo>
                    <a:pt x="12373" y="50272"/>
                  </a:lnTo>
                  <a:lnTo>
                    <a:pt x="12412" y="50116"/>
                  </a:lnTo>
                  <a:lnTo>
                    <a:pt x="12438" y="49946"/>
                  </a:lnTo>
                  <a:lnTo>
                    <a:pt x="12451" y="49777"/>
                  </a:lnTo>
                  <a:lnTo>
                    <a:pt x="12438" y="49607"/>
                  </a:lnTo>
                  <a:lnTo>
                    <a:pt x="7810" y="1513"/>
                  </a:lnTo>
                  <a:lnTo>
                    <a:pt x="7784" y="1343"/>
                  </a:lnTo>
                  <a:lnTo>
                    <a:pt x="7745" y="1187"/>
                  </a:lnTo>
                  <a:lnTo>
                    <a:pt x="7680" y="1030"/>
                  </a:lnTo>
                  <a:lnTo>
                    <a:pt x="7615" y="874"/>
                  </a:lnTo>
                  <a:lnTo>
                    <a:pt x="7536" y="743"/>
                  </a:lnTo>
                  <a:lnTo>
                    <a:pt x="7432" y="613"/>
                  </a:lnTo>
                  <a:lnTo>
                    <a:pt x="7328" y="483"/>
                  </a:lnTo>
                  <a:lnTo>
                    <a:pt x="7197" y="378"/>
                  </a:lnTo>
                  <a:lnTo>
                    <a:pt x="7080" y="287"/>
                  </a:lnTo>
                  <a:lnTo>
                    <a:pt x="6937" y="196"/>
                  </a:lnTo>
                  <a:lnTo>
                    <a:pt x="6793" y="131"/>
                  </a:lnTo>
                  <a:lnTo>
                    <a:pt x="6637" y="65"/>
                  </a:lnTo>
                  <a:lnTo>
                    <a:pt x="6480" y="26"/>
                  </a:lnTo>
                  <a:lnTo>
                    <a:pt x="6311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744702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3104" y="1"/>
                  </a:moveTo>
                  <a:lnTo>
                    <a:pt x="1" y="25202"/>
                  </a:lnTo>
                  <a:lnTo>
                    <a:pt x="2400" y="25202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487366" y="3810330"/>
              <a:ext cx="135249" cy="770992"/>
            </a:xfrm>
            <a:custGeom>
              <a:avLst/>
              <a:gdLst/>
              <a:ahLst/>
              <a:cxnLst/>
              <a:rect l="l" t="t" r="r" b="b"/>
              <a:pathLst>
                <a:path w="4421" h="25202" extrusionOk="0">
                  <a:moveTo>
                    <a:pt x="0" y="1"/>
                  </a:moveTo>
                  <a:lnTo>
                    <a:pt x="1995" y="25202"/>
                  </a:lnTo>
                  <a:lnTo>
                    <a:pt x="4394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835654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5" y="2021"/>
                  </a:lnTo>
                  <a:lnTo>
                    <a:pt x="259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41123" y="3510799"/>
              <a:ext cx="189490" cy="288793"/>
            </a:xfrm>
            <a:custGeom>
              <a:avLst/>
              <a:gdLst/>
              <a:ahLst/>
              <a:cxnLst/>
              <a:rect l="l" t="t" r="r" b="b"/>
              <a:pathLst>
                <a:path w="6194" h="9440" fill="none" extrusionOk="0">
                  <a:moveTo>
                    <a:pt x="6193" y="1"/>
                  </a:moveTo>
                  <a:lnTo>
                    <a:pt x="1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7821787" y="2227719"/>
              <a:ext cx="677685" cy="1514849"/>
            </a:xfrm>
            <a:custGeom>
              <a:avLst/>
              <a:gdLst/>
              <a:ahLst/>
              <a:cxnLst/>
              <a:rect l="l" t="t" r="r" b="b"/>
              <a:pathLst>
                <a:path w="22152" h="49517" extrusionOk="0">
                  <a:moveTo>
                    <a:pt x="6494" y="0"/>
                  </a:moveTo>
                  <a:lnTo>
                    <a:pt x="6298" y="13"/>
                  </a:lnTo>
                  <a:lnTo>
                    <a:pt x="6102" y="39"/>
                  </a:lnTo>
                  <a:lnTo>
                    <a:pt x="5920" y="91"/>
                  </a:lnTo>
                  <a:lnTo>
                    <a:pt x="5750" y="157"/>
                  </a:lnTo>
                  <a:lnTo>
                    <a:pt x="5581" y="235"/>
                  </a:lnTo>
                  <a:lnTo>
                    <a:pt x="5425" y="339"/>
                  </a:lnTo>
                  <a:lnTo>
                    <a:pt x="5281" y="443"/>
                  </a:lnTo>
                  <a:lnTo>
                    <a:pt x="5138" y="574"/>
                  </a:lnTo>
                  <a:lnTo>
                    <a:pt x="5020" y="704"/>
                  </a:lnTo>
                  <a:lnTo>
                    <a:pt x="4903" y="848"/>
                  </a:lnTo>
                  <a:lnTo>
                    <a:pt x="4812" y="1017"/>
                  </a:lnTo>
                  <a:lnTo>
                    <a:pt x="4720" y="1187"/>
                  </a:lnTo>
                  <a:lnTo>
                    <a:pt x="4655" y="1356"/>
                  </a:lnTo>
                  <a:lnTo>
                    <a:pt x="4616" y="1552"/>
                  </a:lnTo>
                  <a:lnTo>
                    <a:pt x="4590" y="1747"/>
                  </a:lnTo>
                  <a:lnTo>
                    <a:pt x="1" y="49360"/>
                  </a:lnTo>
                  <a:lnTo>
                    <a:pt x="1" y="49399"/>
                  </a:lnTo>
                  <a:lnTo>
                    <a:pt x="40" y="49438"/>
                  </a:lnTo>
                  <a:lnTo>
                    <a:pt x="92" y="49464"/>
                  </a:lnTo>
                  <a:lnTo>
                    <a:pt x="170" y="49490"/>
                  </a:lnTo>
                  <a:lnTo>
                    <a:pt x="275" y="49503"/>
                  </a:lnTo>
                  <a:lnTo>
                    <a:pt x="405" y="49516"/>
                  </a:lnTo>
                  <a:lnTo>
                    <a:pt x="705" y="49503"/>
                  </a:lnTo>
                  <a:lnTo>
                    <a:pt x="1096" y="49477"/>
                  </a:lnTo>
                  <a:lnTo>
                    <a:pt x="1552" y="49425"/>
                  </a:lnTo>
                  <a:lnTo>
                    <a:pt x="2061" y="49347"/>
                  </a:lnTo>
                  <a:lnTo>
                    <a:pt x="2648" y="49242"/>
                  </a:lnTo>
                  <a:lnTo>
                    <a:pt x="3273" y="49125"/>
                  </a:lnTo>
                  <a:lnTo>
                    <a:pt x="3938" y="48995"/>
                  </a:lnTo>
                  <a:lnTo>
                    <a:pt x="5398" y="48695"/>
                  </a:lnTo>
                  <a:lnTo>
                    <a:pt x="6950" y="48343"/>
                  </a:lnTo>
                  <a:lnTo>
                    <a:pt x="8553" y="47978"/>
                  </a:lnTo>
                  <a:lnTo>
                    <a:pt x="10170" y="47587"/>
                  </a:lnTo>
                  <a:lnTo>
                    <a:pt x="11735" y="47209"/>
                  </a:lnTo>
                  <a:lnTo>
                    <a:pt x="14499" y="46505"/>
                  </a:lnTo>
                  <a:lnTo>
                    <a:pt x="16454" y="45996"/>
                  </a:lnTo>
                  <a:lnTo>
                    <a:pt x="17197" y="45801"/>
                  </a:lnTo>
                  <a:lnTo>
                    <a:pt x="22151" y="13"/>
                  </a:lnTo>
                  <a:lnTo>
                    <a:pt x="6689" y="13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7036080" y="3487671"/>
              <a:ext cx="1317007" cy="300357"/>
            </a:xfrm>
            <a:custGeom>
              <a:avLst/>
              <a:gdLst/>
              <a:ahLst/>
              <a:cxnLst/>
              <a:rect l="l" t="t" r="r" b="b"/>
              <a:pathLst>
                <a:path w="43050" h="9818" extrusionOk="0">
                  <a:moveTo>
                    <a:pt x="2530" y="0"/>
                  </a:moveTo>
                  <a:lnTo>
                    <a:pt x="2269" y="13"/>
                  </a:lnTo>
                  <a:lnTo>
                    <a:pt x="2021" y="52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3"/>
                  </a:lnTo>
                  <a:lnTo>
                    <a:pt x="587" y="926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3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6232"/>
                  </a:lnTo>
                  <a:lnTo>
                    <a:pt x="13" y="6415"/>
                  </a:lnTo>
                  <a:lnTo>
                    <a:pt x="26" y="6597"/>
                  </a:lnTo>
                  <a:lnTo>
                    <a:pt x="53" y="6780"/>
                  </a:lnTo>
                  <a:lnTo>
                    <a:pt x="79" y="6949"/>
                  </a:lnTo>
                  <a:lnTo>
                    <a:pt x="118" y="7119"/>
                  </a:lnTo>
                  <a:lnTo>
                    <a:pt x="170" y="7288"/>
                  </a:lnTo>
                  <a:lnTo>
                    <a:pt x="222" y="7458"/>
                  </a:lnTo>
                  <a:lnTo>
                    <a:pt x="287" y="7627"/>
                  </a:lnTo>
                  <a:lnTo>
                    <a:pt x="352" y="7784"/>
                  </a:lnTo>
                  <a:lnTo>
                    <a:pt x="444" y="7940"/>
                  </a:lnTo>
                  <a:lnTo>
                    <a:pt x="522" y="8084"/>
                  </a:lnTo>
                  <a:lnTo>
                    <a:pt x="613" y="8227"/>
                  </a:lnTo>
                  <a:lnTo>
                    <a:pt x="717" y="8370"/>
                  </a:lnTo>
                  <a:lnTo>
                    <a:pt x="822" y="8514"/>
                  </a:lnTo>
                  <a:lnTo>
                    <a:pt x="939" y="8631"/>
                  </a:lnTo>
                  <a:lnTo>
                    <a:pt x="1056" y="8761"/>
                  </a:lnTo>
                  <a:lnTo>
                    <a:pt x="1174" y="8879"/>
                  </a:lnTo>
                  <a:lnTo>
                    <a:pt x="1304" y="8996"/>
                  </a:lnTo>
                  <a:lnTo>
                    <a:pt x="1448" y="9100"/>
                  </a:lnTo>
                  <a:lnTo>
                    <a:pt x="1591" y="9205"/>
                  </a:lnTo>
                  <a:lnTo>
                    <a:pt x="1734" y="9296"/>
                  </a:lnTo>
                  <a:lnTo>
                    <a:pt x="1878" y="9374"/>
                  </a:lnTo>
                  <a:lnTo>
                    <a:pt x="2034" y="9452"/>
                  </a:lnTo>
                  <a:lnTo>
                    <a:pt x="2191" y="9531"/>
                  </a:lnTo>
                  <a:lnTo>
                    <a:pt x="2360" y="9596"/>
                  </a:lnTo>
                  <a:lnTo>
                    <a:pt x="2530" y="9648"/>
                  </a:lnTo>
                  <a:lnTo>
                    <a:pt x="2699" y="9700"/>
                  </a:lnTo>
                  <a:lnTo>
                    <a:pt x="2869" y="9739"/>
                  </a:lnTo>
                  <a:lnTo>
                    <a:pt x="3038" y="9765"/>
                  </a:lnTo>
                  <a:lnTo>
                    <a:pt x="3221" y="9791"/>
                  </a:lnTo>
                  <a:lnTo>
                    <a:pt x="3403" y="9804"/>
                  </a:lnTo>
                  <a:lnTo>
                    <a:pt x="3586" y="9818"/>
                  </a:lnTo>
                  <a:lnTo>
                    <a:pt x="39464" y="9818"/>
                  </a:lnTo>
                  <a:lnTo>
                    <a:pt x="39647" y="9804"/>
                  </a:lnTo>
                  <a:lnTo>
                    <a:pt x="39829" y="9791"/>
                  </a:lnTo>
                  <a:lnTo>
                    <a:pt x="40012" y="9765"/>
                  </a:lnTo>
                  <a:lnTo>
                    <a:pt x="40195" y="9739"/>
                  </a:lnTo>
                  <a:lnTo>
                    <a:pt x="40364" y="9700"/>
                  </a:lnTo>
                  <a:lnTo>
                    <a:pt x="40534" y="9648"/>
                  </a:lnTo>
                  <a:lnTo>
                    <a:pt x="40703" y="9596"/>
                  </a:lnTo>
                  <a:lnTo>
                    <a:pt x="40859" y="9531"/>
                  </a:lnTo>
                  <a:lnTo>
                    <a:pt x="41016" y="9452"/>
                  </a:lnTo>
                  <a:lnTo>
                    <a:pt x="41172" y="9374"/>
                  </a:lnTo>
                  <a:lnTo>
                    <a:pt x="41329" y="9296"/>
                  </a:lnTo>
                  <a:lnTo>
                    <a:pt x="41472" y="9205"/>
                  </a:lnTo>
                  <a:lnTo>
                    <a:pt x="41616" y="9100"/>
                  </a:lnTo>
                  <a:lnTo>
                    <a:pt x="41746" y="8996"/>
                  </a:lnTo>
                  <a:lnTo>
                    <a:pt x="41876" y="8879"/>
                  </a:lnTo>
                  <a:lnTo>
                    <a:pt x="42007" y="8761"/>
                  </a:lnTo>
                  <a:lnTo>
                    <a:pt x="42124" y="8631"/>
                  </a:lnTo>
                  <a:lnTo>
                    <a:pt x="42228" y="8514"/>
                  </a:lnTo>
                  <a:lnTo>
                    <a:pt x="42346" y="8370"/>
                  </a:lnTo>
                  <a:lnTo>
                    <a:pt x="42437" y="8227"/>
                  </a:lnTo>
                  <a:lnTo>
                    <a:pt x="42528" y="8084"/>
                  </a:lnTo>
                  <a:lnTo>
                    <a:pt x="42619" y="7940"/>
                  </a:lnTo>
                  <a:lnTo>
                    <a:pt x="42698" y="7784"/>
                  </a:lnTo>
                  <a:lnTo>
                    <a:pt x="42776" y="7627"/>
                  </a:lnTo>
                  <a:lnTo>
                    <a:pt x="42828" y="7458"/>
                  </a:lnTo>
                  <a:lnTo>
                    <a:pt x="42893" y="7288"/>
                  </a:lnTo>
                  <a:lnTo>
                    <a:pt x="42932" y="7119"/>
                  </a:lnTo>
                  <a:lnTo>
                    <a:pt x="42985" y="6949"/>
                  </a:lnTo>
                  <a:lnTo>
                    <a:pt x="43011" y="6780"/>
                  </a:lnTo>
                  <a:lnTo>
                    <a:pt x="43037" y="6597"/>
                  </a:lnTo>
                  <a:lnTo>
                    <a:pt x="43050" y="6415"/>
                  </a:lnTo>
                  <a:lnTo>
                    <a:pt x="43050" y="6232"/>
                  </a:lnTo>
                  <a:lnTo>
                    <a:pt x="43050" y="2530"/>
                  </a:lnTo>
                  <a:lnTo>
                    <a:pt x="43037" y="2269"/>
                  </a:lnTo>
                  <a:lnTo>
                    <a:pt x="42998" y="2021"/>
                  </a:lnTo>
                  <a:lnTo>
                    <a:pt x="42932" y="1773"/>
                  </a:lnTo>
                  <a:lnTo>
                    <a:pt x="42854" y="1539"/>
                  </a:lnTo>
                  <a:lnTo>
                    <a:pt x="42750" y="1317"/>
                  </a:lnTo>
                  <a:lnTo>
                    <a:pt x="42619" y="1109"/>
                  </a:lnTo>
                  <a:lnTo>
                    <a:pt x="42476" y="926"/>
                  </a:lnTo>
                  <a:lnTo>
                    <a:pt x="42307" y="743"/>
                  </a:lnTo>
                  <a:lnTo>
                    <a:pt x="42137" y="574"/>
                  </a:lnTo>
                  <a:lnTo>
                    <a:pt x="41942" y="431"/>
                  </a:lnTo>
                  <a:lnTo>
                    <a:pt x="41733" y="300"/>
                  </a:lnTo>
                  <a:lnTo>
                    <a:pt x="41511" y="196"/>
                  </a:lnTo>
                  <a:lnTo>
                    <a:pt x="41277" y="118"/>
                  </a:lnTo>
                  <a:lnTo>
                    <a:pt x="41029" y="52"/>
                  </a:lnTo>
                  <a:lnTo>
                    <a:pt x="40781" y="13"/>
                  </a:lnTo>
                  <a:lnTo>
                    <a:pt x="405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7036080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1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0" y="300"/>
                  </a:lnTo>
                  <a:lnTo>
                    <a:pt x="1122" y="431"/>
                  </a:lnTo>
                  <a:lnTo>
                    <a:pt x="926" y="574"/>
                  </a:lnTo>
                  <a:lnTo>
                    <a:pt x="744" y="744"/>
                  </a:lnTo>
                  <a:lnTo>
                    <a:pt x="587" y="913"/>
                  </a:lnTo>
                  <a:lnTo>
                    <a:pt x="431" y="1109"/>
                  </a:lnTo>
                  <a:lnTo>
                    <a:pt x="313" y="1317"/>
                  </a:lnTo>
                  <a:lnTo>
                    <a:pt x="209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3" y="2269"/>
                  </a:lnTo>
                  <a:lnTo>
                    <a:pt x="0" y="2530"/>
                  </a:lnTo>
                  <a:lnTo>
                    <a:pt x="0" y="7288"/>
                  </a:lnTo>
                  <a:lnTo>
                    <a:pt x="13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09" y="8266"/>
                  </a:lnTo>
                  <a:lnTo>
                    <a:pt x="313" y="8488"/>
                  </a:lnTo>
                  <a:lnTo>
                    <a:pt x="431" y="8696"/>
                  </a:lnTo>
                  <a:lnTo>
                    <a:pt x="587" y="8892"/>
                  </a:lnTo>
                  <a:lnTo>
                    <a:pt x="744" y="9075"/>
                  </a:lnTo>
                  <a:lnTo>
                    <a:pt x="926" y="9231"/>
                  </a:lnTo>
                  <a:lnTo>
                    <a:pt x="1122" y="9374"/>
                  </a:lnTo>
                  <a:lnTo>
                    <a:pt x="1330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1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1" y="9752"/>
                  </a:lnTo>
                  <a:lnTo>
                    <a:pt x="30599" y="9700"/>
                  </a:lnTo>
                  <a:lnTo>
                    <a:pt x="30834" y="9609"/>
                  </a:lnTo>
                  <a:lnTo>
                    <a:pt x="31055" y="9505"/>
                  </a:lnTo>
                  <a:lnTo>
                    <a:pt x="31264" y="9374"/>
                  </a:lnTo>
                  <a:lnTo>
                    <a:pt x="31460" y="9231"/>
                  </a:lnTo>
                  <a:lnTo>
                    <a:pt x="31629" y="9075"/>
                  </a:lnTo>
                  <a:lnTo>
                    <a:pt x="31798" y="8892"/>
                  </a:lnTo>
                  <a:lnTo>
                    <a:pt x="31942" y="8696"/>
                  </a:lnTo>
                  <a:lnTo>
                    <a:pt x="32072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0" y="7797"/>
                  </a:lnTo>
                  <a:lnTo>
                    <a:pt x="32359" y="7536"/>
                  </a:lnTo>
                  <a:lnTo>
                    <a:pt x="32372" y="7288"/>
                  </a:lnTo>
                  <a:lnTo>
                    <a:pt x="32372" y="2530"/>
                  </a:lnTo>
                  <a:lnTo>
                    <a:pt x="32359" y="2269"/>
                  </a:lnTo>
                  <a:lnTo>
                    <a:pt x="32320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2" y="1317"/>
                  </a:lnTo>
                  <a:lnTo>
                    <a:pt x="31942" y="1109"/>
                  </a:lnTo>
                  <a:lnTo>
                    <a:pt x="31798" y="913"/>
                  </a:lnTo>
                  <a:lnTo>
                    <a:pt x="31629" y="744"/>
                  </a:lnTo>
                  <a:lnTo>
                    <a:pt x="31460" y="574"/>
                  </a:lnTo>
                  <a:lnTo>
                    <a:pt x="31264" y="431"/>
                  </a:lnTo>
                  <a:lnTo>
                    <a:pt x="31055" y="300"/>
                  </a:lnTo>
                  <a:lnTo>
                    <a:pt x="30834" y="196"/>
                  </a:lnTo>
                  <a:lnTo>
                    <a:pt x="30599" y="118"/>
                  </a:lnTo>
                  <a:lnTo>
                    <a:pt x="30351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7787493" y="3810330"/>
              <a:ext cx="230178" cy="770992"/>
            </a:xfrm>
            <a:custGeom>
              <a:avLst/>
              <a:gdLst/>
              <a:ahLst/>
              <a:cxnLst/>
              <a:rect l="l" t="t" r="r" b="b"/>
              <a:pathLst>
                <a:path w="7524" h="25202" extrusionOk="0">
                  <a:moveTo>
                    <a:pt x="1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7132600" y="3810330"/>
              <a:ext cx="142010" cy="770992"/>
            </a:xfrm>
            <a:custGeom>
              <a:avLst/>
              <a:gdLst/>
              <a:ahLst/>
              <a:cxnLst/>
              <a:rect l="l" t="t" r="r" b="b"/>
              <a:pathLst>
                <a:path w="4642" h="25202" extrusionOk="0">
                  <a:moveTo>
                    <a:pt x="235" y="1"/>
                  </a:moveTo>
                  <a:lnTo>
                    <a:pt x="0" y="25202"/>
                  </a:lnTo>
                  <a:lnTo>
                    <a:pt x="2412" y="25202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7129418" y="3810330"/>
              <a:ext cx="796904" cy="61858"/>
            </a:xfrm>
            <a:custGeom>
              <a:avLst/>
              <a:gdLst/>
              <a:ahLst/>
              <a:cxnLst/>
              <a:rect l="l" t="t" r="r" b="b"/>
              <a:pathLst>
                <a:path w="26049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6049" y="2021"/>
                  </a:lnTo>
                  <a:lnTo>
                    <a:pt x="26049" y="1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533423" y="3510401"/>
              <a:ext cx="990371" cy="299959"/>
            </a:xfrm>
            <a:custGeom>
              <a:avLst/>
              <a:gdLst/>
              <a:ahLst/>
              <a:cxnLst/>
              <a:rect l="l" t="t" r="r" b="b"/>
              <a:pathLst>
                <a:path w="32373" h="9805" extrusionOk="0">
                  <a:moveTo>
                    <a:pt x="2530" y="0"/>
                  </a:moveTo>
                  <a:lnTo>
                    <a:pt x="2269" y="14"/>
                  </a:lnTo>
                  <a:lnTo>
                    <a:pt x="2022" y="53"/>
                  </a:lnTo>
                  <a:lnTo>
                    <a:pt x="1787" y="118"/>
                  </a:lnTo>
                  <a:lnTo>
                    <a:pt x="1552" y="196"/>
                  </a:lnTo>
                  <a:lnTo>
                    <a:pt x="1331" y="300"/>
                  </a:lnTo>
                  <a:lnTo>
                    <a:pt x="1122" y="431"/>
                  </a:lnTo>
                  <a:lnTo>
                    <a:pt x="927" y="574"/>
                  </a:lnTo>
                  <a:lnTo>
                    <a:pt x="744" y="744"/>
                  </a:lnTo>
                  <a:lnTo>
                    <a:pt x="588" y="913"/>
                  </a:lnTo>
                  <a:lnTo>
                    <a:pt x="431" y="1109"/>
                  </a:lnTo>
                  <a:lnTo>
                    <a:pt x="314" y="1317"/>
                  </a:lnTo>
                  <a:lnTo>
                    <a:pt x="210" y="1539"/>
                  </a:lnTo>
                  <a:lnTo>
                    <a:pt x="118" y="1774"/>
                  </a:lnTo>
                  <a:lnTo>
                    <a:pt x="53" y="2021"/>
                  </a:lnTo>
                  <a:lnTo>
                    <a:pt x="14" y="2269"/>
                  </a:lnTo>
                  <a:lnTo>
                    <a:pt x="1" y="2530"/>
                  </a:lnTo>
                  <a:lnTo>
                    <a:pt x="1" y="7288"/>
                  </a:lnTo>
                  <a:lnTo>
                    <a:pt x="14" y="7536"/>
                  </a:lnTo>
                  <a:lnTo>
                    <a:pt x="53" y="7797"/>
                  </a:lnTo>
                  <a:lnTo>
                    <a:pt x="118" y="8032"/>
                  </a:lnTo>
                  <a:lnTo>
                    <a:pt x="210" y="8266"/>
                  </a:lnTo>
                  <a:lnTo>
                    <a:pt x="314" y="8488"/>
                  </a:lnTo>
                  <a:lnTo>
                    <a:pt x="431" y="8696"/>
                  </a:lnTo>
                  <a:lnTo>
                    <a:pt x="588" y="8892"/>
                  </a:lnTo>
                  <a:lnTo>
                    <a:pt x="744" y="9075"/>
                  </a:lnTo>
                  <a:lnTo>
                    <a:pt x="927" y="9231"/>
                  </a:lnTo>
                  <a:lnTo>
                    <a:pt x="1122" y="9374"/>
                  </a:lnTo>
                  <a:lnTo>
                    <a:pt x="1331" y="9505"/>
                  </a:lnTo>
                  <a:lnTo>
                    <a:pt x="1552" y="9609"/>
                  </a:lnTo>
                  <a:lnTo>
                    <a:pt x="1787" y="9700"/>
                  </a:lnTo>
                  <a:lnTo>
                    <a:pt x="2022" y="9752"/>
                  </a:lnTo>
                  <a:lnTo>
                    <a:pt x="2269" y="9792"/>
                  </a:lnTo>
                  <a:lnTo>
                    <a:pt x="2530" y="9805"/>
                  </a:lnTo>
                  <a:lnTo>
                    <a:pt x="29843" y="9805"/>
                  </a:lnTo>
                  <a:lnTo>
                    <a:pt x="30104" y="9792"/>
                  </a:lnTo>
                  <a:lnTo>
                    <a:pt x="30352" y="9752"/>
                  </a:lnTo>
                  <a:lnTo>
                    <a:pt x="30600" y="9700"/>
                  </a:lnTo>
                  <a:lnTo>
                    <a:pt x="30834" y="9609"/>
                  </a:lnTo>
                  <a:lnTo>
                    <a:pt x="31056" y="9505"/>
                  </a:lnTo>
                  <a:lnTo>
                    <a:pt x="31265" y="9374"/>
                  </a:lnTo>
                  <a:lnTo>
                    <a:pt x="31460" y="9231"/>
                  </a:lnTo>
                  <a:lnTo>
                    <a:pt x="31630" y="9075"/>
                  </a:lnTo>
                  <a:lnTo>
                    <a:pt x="31799" y="8892"/>
                  </a:lnTo>
                  <a:lnTo>
                    <a:pt x="31942" y="8696"/>
                  </a:lnTo>
                  <a:lnTo>
                    <a:pt x="32073" y="8488"/>
                  </a:lnTo>
                  <a:lnTo>
                    <a:pt x="32177" y="8266"/>
                  </a:lnTo>
                  <a:lnTo>
                    <a:pt x="32255" y="8032"/>
                  </a:lnTo>
                  <a:lnTo>
                    <a:pt x="32321" y="7797"/>
                  </a:lnTo>
                  <a:lnTo>
                    <a:pt x="32360" y="7536"/>
                  </a:lnTo>
                  <a:lnTo>
                    <a:pt x="32373" y="7288"/>
                  </a:lnTo>
                  <a:lnTo>
                    <a:pt x="32373" y="2530"/>
                  </a:lnTo>
                  <a:lnTo>
                    <a:pt x="32360" y="2269"/>
                  </a:lnTo>
                  <a:lnTo>
                    <a:pt x="32321" y="2021"/>
                  </a:lnTo>
                  <a:lnTo>
                    <a:pt x="32255" y="1774"/>
                  </a:lnTo>
                  <a:lnTo>
                    <a:pt x="32177" y="1539"/>
                  </a:lnTo>
                  <a:lnTo>
                    <a:pt x="32073" y="1317"/>
                  </a:lnTo>
                  <a:lnTo>
                    <a:pt x="31942" y="1109"/>
                  </a:lnTo>
                  <a:lnTo>
                    <a:pt x="31799" y="913"/>
                  </a:lnTo>
                  <a:lnTo>
                    <a:pt x="31630" y="744"/>
                  </a:lnTo>
                  <a:lnTo>
                    <a:pt x="31460" y="574"/>
                  </a:lnTo>
                  <a:lnTo>
                    <a:pt x="31265" y="431"/>
                  </a:lnTo>
                  <a:lnTo>
                    <a:pt x="31056" y="300"/>
                  </a:lnTo>
                  <a:lnTo>
                    <a:pt x="30834" y="196"/>
                  </a:lnTo>
                  <a:lnTo>
                    <a:pt x="30600" y="118"/>
                  </a:lnTo>
                  <a:lnTo>
                    <a:pt x="30352" y="53"/>
                  </a:lnTo>
                  <a:lnTo>
                    <a:pt x="30104" y="14"/>
                  </a:lnTo>
                  <a:lnTo>
                    <a:pt x="29843" y="0"/>
                  </a:lnTo>
                  <a:close/>
                </a:path>
              </a:pathLst>
            </a:custGeom>
            <a:solidFill>
              <a:srgbClr val="806C9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306006" y="2227321"/>
              <a:ext cx="381305" cy="1587017"/>
            </a:xfrm>
            <a:custGeom>
              <a:avLst/>
              <a:gdLst/>
              <a:ahLst/>
              <a:cxnLst/>
              <a:rect l="l" t="t" r="r" b="b"/>
              <a:pathLst>
                <a:path w="12464" h="51876" extrusionOk="0">
                  <a:moveTo>
                    <a:pt x="6141" y="0"/>
                  </a:moveTo>
                  <a:lnTo>
                    <a:pt x="5984" y="26"/>
                  </a:lnTo>
                  <a:lnTo>
                    <a:pt x="5828" y="65"/>
                  </a:lnTo>
                  <a:lnTo>
                    <a:pt x="5672" y="131"/>
                  </a:lnTo>
                  <a:lnTo>
                    <a:pt x="5528" y="196"/>
                  </a:lnTo>
                  <a:lnTo>
                    <a:pt x="5385" y="287"/>
                  </a:lnTo>
                  <a:lnTo>
                    <a:pt x="5254" y="378"/>
                  </a:lnTo>
                  <a:lnTo>
                    <a:pt x="5137" y="483"/>
                  </a:lnTo>
                  <a:lnTo>
                    <a:pt x="5020" y="613"/>
                  </a:lnTo>
                  <a:lnTo>
                    <a:pt x="4928" y="743"/>
                  </a:lnTo>
                  <a:lnTo>
                    <a:pt x="4837" y="874"/>
                  </a:lnTo>
                  <a:lnTo>
                    <a:pt x="4772" y="1030"/>
                  </a:lnTo>
                  <a:lnTo>
                    <a:pt x="4720" y="1187"/>
                  </a:lnTo>
                  <a:lnTo>
                    <a:pt x="4668" y="1343"/>
                  </a:lnTo>
                  <a:lnTo>
                    <a:pt x="4642" y="1513"/>
                  </a:lnTo>
                  <a:lnTo>
                    <a:pt x="13" y="49607"/>
                  </a:lnTo>
                  <a:lnTo>
                    <a:pt x="0" y="49777"/>
                  </a:lnTo>
                  <a:lnTo>
                    <a:pt x="13" y="49946"/>
                  </a:lnTo>
                  <a:lnTo>
                    <a:pt x="39" y="50116"/>
                  </a:lnTo>
                  <a:lnTo>
                    <a:pt x="79" y="50272"/>
                  </a:lnTo>
                  <a:lnTo>
                    <a:pt x="144" y="50429"/>
                  </a:lnTo>
                  <a:lnTo>
                    <a:pt x="209" y="50572"/>
                  </a:lnTo>
                  <a:lnTo>
                    <a:pt x="300" y="50716"/>
                  </a:lnTo>
                  <a:lnTo>
                    <a:pt x="391" y="50846"/>
                  </a:lnTo>
                  <a:lnTo>
                    <a:pt x="496" y="50963"/>
                  </a:lnTo>
                  <a:lnTo>
                    <a:pt x="626" y="51068"/>
                  </a:lnTo>
                  <a:lnTo>
                    <a:pt x="743" y="51172"/>
                  </a:lnTo>
                  <a:lnTo>
                    <a:pt x="887" y="51250"/>
                  </a:lnTo>
                  <a:lnTo>
                    <a:pt x="1043" y="51328"/>
                  </a:lnTo>
                  <a:lnTo>
                    <a:pt x="1200" y="51381"/>
                  </a:lnTo>
                  <a:lnTo>
                    <a:pt x="1356" y="51420"/>
                  </a:lnTo>
                  <a:lnTo>
                    <a:pt x="1526" y="51446"/>
                  </a:lnTo>
                  <a:lnTo>
                    <a:pt x="5971" y="51876"/>
                  </a:lnTo>
                  <a:lnTo>
                    <a:pt x="6323" y="51876"/>
                  </a:lnTo>
                  <a:lnTo>
                    <a:pt x="6480" y="51850"/>
                  </a:lnTo>
                  <a:lnTo>
                    <a:pt x="6636" y="51811"/>
                  </a:lnTo>
                  <a:lnTo>
                    <a:pt x="6793" y="51746"/>
                  </a:lnTo>
                  <a:lnTo>
                    <a:pt x="6936" y="51680"/>
                  </a:lnTo>
                  <a:lnTo>
                    <a:pt x="7080" y="51589"/>
                  </a:lnTo>
                  <a:lnTo>
                    <a:pt x="7210" y="51498"/>
                  </a:lnTo>
                  <a:lnTo>
                    <a:pt x="7327" y="51394"/>
                  </a:lnTo>
                  <a:lnTo>
                    <a:pt x="7445" y="51263"/>
                  </a:lnTo>
                  <a:lnTo>
                    <a:pt x="7536" y="51133"/>
                  </a:lnTo>
                  <a:lnTo>
                    <a:pt x="7627" y="51002"/>
                  </a:lnTo>
                  <a:lnTo>
                    <a:pt x="7692" y="50846"/>
                  </a:lnTo>
                  <a:lnTo>
                    <a:pt x="7744" y="50690"/>
                  </a:lnTo>
                  <a:lnTo>
                    <a:pt x="7797" y="50533"/>
                  </a:lnTo>
                  <a:lnTo>
                    <a:pt x="7810" y="50364"/>
                  </a:lnTo>
                  <a:lnTo>
                    <a:pt x="12451" y="2269"/>
                  </a:lnTo>
                  <a:lnTo>
                    <a:pt x="12464" y="2099"/>
                  </a:lnTo>
                  <a:lnTo>
                    <a:pt x="12451" y="1930"/>
                  </a:lnTo>
                  <a:lnTo>
                    <a:pt x="12425" y="1760"/>
                  </a:lnTo>
                  <a:lnTo>
                    <a:pt x="12386" y="1604"/>
                  </a:lnTo>
                  <a:lnTo>
                    <a:pt x="12321" y="1447"/>
                  </a:lnTo>
                  <a:lnTo>
                    <a:pt x="12255" y="1304"/>
                  </a:lnTo>
                  <a:lnTo>
                    <a:pt x="12164" y="1161"/>
                  </a:lnTo>
                  <a:lnTo>
                    <a:pt x="12073" y="1043"/>
                  </a:lnTo>
                  <a:lnTo>
                    <a:pt x="11969" y="913"/>
                  </a:lnTo>
                  <a:lnTo>
                    <a:pt x="11838" y="809"/>
                  </a:lnTo>
                  <a:lnTo>
                    <a:pt x="11708" y="717"/>
                  </a:lnTo>
                  <a:lnTo>
                    <a:pt x="11577" y="626"/>
                  </a:lnTo>
                  <a:lnTo>
                    <a:pt x="11421" y="561"/>
                  </a:lnTo>
                  <a:lnTo>
                    <a:pt x="11265" y="496"/>
                  </a:lnTo>
                  <a:lnTo>
                    <a:pt x="11108" y="456"/>
                  </a:lnTo>
                  <a:lnTo>
                    <a:pt x="10939" y="430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745F8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8284866" y="3810330"/>
              <a:ext cx="230147" cy="770992"/>
            </a:xfrm>
            <a:custGeom>
              <a:avLst/>
              <a:gdLst/>
              <a:ahLst/>
              <a:cxnLst/>
              <a:rect l="l" t="t" r="r" b="b"/>
              <a:pathLst>
                <a:path w="7523" h="25202" extrusionOk="0">
                  <a:moveTo>
                    <a:pt x="0" y="1"/>
                  </a:moveTo>
                  <a:lnTo>
                    <a:pt x="5111" y="25202"/>
                  </a:lnTo>
                  <a:lnTo>
                    <a:pt x="7523" y="25202"/>
                  </a:lnTo>
                  <a:lnTo>
                    <a:pt x="4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637131" y="3810330"/>
              <a:ext cx="134852" cy="770992"/>
            </a:xfrm>
            <a:custGeom>
              <a:avLst/>
              <a:gdLst/>
              <a:ahLst/>
              <a:cxnLst/>
              <a:rect l="l" t="t" r="r" b="b"/>
              <a:pathLst>
                <a:path w="4408" h="25202" extrusionOk="0">
                  <a:moveTo>
                    <a:pt x="1" y="1"/>
                  </a:moveTo>
                  <a:lnTo>
                    <a:pt x="14" y="25202"/>
                  </a:lnTo>
                  <a:lnTo>
                    <a:pt x="2426" y="25202"/>
                  </a:lnTo>
                  <a:lnTo>
                    <a:pt x="44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7629973" y="3810330"/>
              <a:ext cx="793722" cy="61858"/>
            </a:xfrm>
            <a:custGeom>
              <a:avLst/>
              <a:gdLst/>
              <a:ahLst/>
              <a:cxnLst/>
              <a:rect l="l" t="t" r="r" b="b"/>
              <a:pathLst>
                <a:path w="25945" h="2022" extrusionOk="0">
                  <a:moveTo>
                    <a:pt x="0" y="1"/>
                  </a:moveTo>
                  <a:lnTo>
                    <a:pt x="0" y="2021"/>
                  </a:lnTo>
                  <a:lnTo>
                    <a:pt x="25944" y="2021"/>
                  </a:lnTo>
                  <a:lnTo>
                    <a:pt x="259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8329133" y="3510799"/>
              <a:ext cx="189092" cy="288793"/>
            </a:xfrm>
            <a:custGeom>
              <a:avLst/>
              <a:gdLst/>
              <a:ahLst/>
              <a:cxnLst/>
              <a:rect l="l" t="t" r="r" b="b"/>
              <a:pathLst>
                <a:path w="6181" h="9440" fill="none" extrusionOk="0">
                  <a:moveTo>
                    <a:pt x="0" y="1"/>
                  </a:moveTo>
                  <a:lnTo>
                    <a:pt x="6180" y="9440"/>
                  </a:lnTo>
                </a:path>
              </a:pathLst>
            </a:custGeom>
            <a:noFill/>
            <a:ln w="21175" cap="rnd" cmpd="sng">
              <a:solidFill>
                <a:srgbClr val="66517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577805" y="2909351"/>
              <a:ext cx="104137" cy="1637678"/>
            </a:xfrm>
            <a:custGeom>
              <a:avLst/>
              <a:gdLst/>
              <a:ahLst/>
              <a:cxnLst/>
              <a:rect l="l" t="t" r="r" b="b"/>
              <a:pathLst>
                <a:path w="3404" h="53532" extrusionOk="0">
                  <a:moveTo>
                    <a:pt x="1" y="0"/>
                  </a:moveTo>
                  <a:lnTo>
                    <a:pt x="1" y="53532"/>
                  </a:lnTo>
                  <a:lnTo>
                    <a:pt x="3403" y="53532"/>
                  </a:lnTo>
                  <a:lnTo>
                    <a:pt x="3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extrusionOk="0">
                  <a:moveTo>
                    <a:pt x="5203" y="1"/>
                  </a:moveTo>
                  <a:lnTo>
                    <a:pt x="1" y="27040"/>
                  </a:lnTo>
                  <a:lnTo>
                    <a:pt x="653" y="27249"/>
                  </a:lnTo>
                  <a:lnTo>
                    <a:pt x="1448" y="27497"/>
                  </a:lnTo>
                  <a:lnTo>
                    <a:pt x="2543" y="27809"/>
                  </a:lnTo>
                  <a:lnTo>
                    <a:pt x="3925" y="28174"/>
                  </a:lnTo>
                  <a:lnTo>
                    <a:pt x="4733" y="28383"/>
                  </a:lnTo>
                  <a:lnTo>
                    <a:pt x="5607" y="28592"/>
                  </a:lnTo>
                  <a:lnTo>
                    <a:pt x="6546" y="28813"/>
                  </a:lnTo>
                  <a:lnTo>
                    <a:pt x="7549" y="29035"/>
                  </a:lnTo>
                  <a:lnTo>
                    <a:pt x="8632" y="29270"/>
                  </a:lnTo>
                  <a:lnTo>
                    <a:pt x="9779" y="29491"/>
                  </a:lnTo>
                  <a:lnTo>
                    <a:pt x="10978" y="29726"/>
                  </a:lnTo>
                  <a:lnTo>
                    <a:pt x="12256" y="29948"/>
                  </a:lnTo>
                  <a:lnTo>
                    <a:pt x="13586" y="30182"/>
                  </a:lnTo>
                  <a:lnTo>
                    <a:pt x="14981" y="30391"/>
                  </a:lnTo>
                  <a:lnTo>
                    <a:pt x="16441" y="30599"/>
                  </a:lnTo>
                  <a:lnTo>
                    <a:pt x="17953" y="30808"/>
                  </a:lnTo>
                  <a:lnTo>
                    <a:pt x="19531" y="31004"/>
                  </a:lnTo>
                  <a:lnTo>
                    <a:pt x="21160" y="31173"/>
                  </a:lnTo>
                  <a:lnTo>
                    <a:pt x="22855" y="31343"/>
                  </a:lnTo>
                  <a:lnTo>
                    <a:pt x="24602" y="31499"/>
                  </a:lnTo>
                  <a:lnTo>
                    <a:pt x="26401" y="31629"/>
                  </a:lnTo>
                  <a:lnTo>
                    <a:pt x="28253" y="31734"/>
                  </a:lnTo>
                  <a:lnTo>
                    <a:pt x="30156" y="31825"/>
                  </a:lnTo>
                  <a:lnTo>
                    <a:pt x="32112" y="31890"/>
                  </a:lnTo>
                  <a:lnTo>
                    <a:pt x="34107" y="31929"/>
                  </a:lnTo>
                  <a:lnTo>
                    <a:pt x="36166" y="31942"/>
                  </a:lnTo>
                  <a:lnTo>
                    <a:pt x="38213" y="31929"/>
                  </a:lnTo>
                  <a:lnTo>
                    <a:pt x="40221" y="31890"/>
                  </a:lnTo>
                  <a:lnTo>
                    <a:pt x="42177" y="31825"/>
                  </a:lnTo>
                  <a:lnTo>
                    <a:pt x="44080" y="31734"/>
                  </a:lnTo>
                  <a:lnTo>
                    <a:pt x="45931" y="31629"/>
                  </a:lnTo>
                  <a:lnTo>
                    <a:pt x="47731" y="31499"/>
                  </a:lnTo>
                  <a:lnTo>
                    <a:pt x="49478" y="31343"/>
                  </a:lnTo>
                  <a:lnTo>
                    <a:pt x="51159" y="31173"/>
                  </a:lnTo>
                  <a:lnTo>
                    <a:pt x="52789" y="31004"/>
                  </a:lnTo>
                  <a:lnTo>
                    <a:pt x="54367" y="30808"/>
                  </a:lnTo>
                  <a:lnTo>
                    <a:pt x="55892" y="30599"/>
                  </a:lnTo>
                  <a:lnTo>
                    <a:pt x="57339" y="30391"/>
                  </a:lnTo>
                  <a:lnTo>
                    <a:pt x="58734" y="30182"/>
                  </a:lnTo>
                  <a:lnTo>
                    <a:pt x="60077" y="29948"/>
                  </a:lnTo>
                  <a:lnTo>
                    <a:pt x="61342" y="29726"/>
                  </a:lnTo>
                  <a:lnTo>
                    <a:pt x="62554" y="29491"/>
                  </a:lnTo>
                  <a:lnTo>
                    <a:pt x="63701" y="29270"/>
                  </a:lnTo>
                  <a:lnTo>
                    <a:pt x="64770" y="29035"/>
                  </a:lnTo>
                  <a:lnTo>
                    <a:pt x="65787" y="28813"/>
                  </a:lnTo>
                  <a:lnTo>
                    <a:pt x="66726" y="28592"/>
                  </a:lnTo>
                  <a:lnTo>
                    <a:pt x="67599" y="28383"/>
                  </a:lnTo>
                  <a:lnTo>
                    <a:pt x="68395" y="28174"/>
                  </a:lnTo>
                  <a:lnTo>
                    <a:pt x="69790" y="27809"/>
                  </a:lnTo>
                  <a:lnTo>
                    <a:pt x="70885" y="27497"/>
                  </a:lnTo>
                  <a:lnTo>
                    <a:pt x="71680" y="27249"/>
                  </a:lnTo>
                  <a:lnTo>
                    <a:pt x="72319" y="27040"/>
                  </a:lnTo>
                  <a:lnTo>
                    <a:pt x="67117" y="1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24046" y="2733841"/>
              <a:ext cx="2212419" cy="977216"/>
            </a:xfrm>
            <a:custGeom>
              <a:avLst/>
              <a:gdLst/>
              <a:ahLst/>
              <a:cxnLst/>
              <a:rect l="l" t="t" r="r" b="b"/>
              <a:pathLst>
                <a:path w="72319" h="31943" fill="none" extrusionOk="0">
                  <a:moveTo>
                    <a:pt x="72319" y="27040"/>
                  </a:moveTo>
                  <a:lnTo>
                    <a:pt x="72319" y="27040"/>
                  </a:lnTo>
                  <a:lnTo>
                    <a:pt x="71680" y="27249"/>
                  </a:lnTo>
                  <a:lnTo>
                    <a:pt x="70885" y="27497"/>
                  </a:lnTo>
                  <a:lnTo>
                    <a:pt x="69790" y="27809"/>
                  </a:lnTo>
                  <a:lnTo>
                    <a:pt x="68395" y="28174"/>
                  </a:lnTo>
                  <a:lnTo>
                    <a:pt x="67599" y="28383"/>
                  </a:lnTo>
                  <a:lnTo>
                    <a:pt x="66726" y="28592"/>
                  </a:lnTo>
                  <a:lnTo>
                    <a:pt x="65787" y="28813"/>
                  </a:lnTo>
                  <a:lnTo>
                    <a:pt x="64770" y="29035"/>
                  </a:lnTo>
                  <a:lnTo>
                    <a:pt x="63701" y="29270"/>
                  </a:lnTo>
                  <a:lnTo>
                    <a:pt x="62554" y="29491"/>
                  </a:lnTo>
                  <a:lnTo>
                    <a:pt x="61342" y="29726"/>
                  </a:lnTo>
                  <a:lnTo>
                    <a:pt x="60077" y="29948"/>
                  </a:lnTo>
                  <a:lnTo>
                    <a:pt x="58734" y="30182"/>
                  </a:lnTo>
                  <a:lnTo>
                    <a:pt x="57339" y="30391"/>
                  </a:lnTo>
                  <a:lnTo>
                    <a:pt x="55892" y="30599"/>
                  </a:lnTo>
                  <a:lnTo>
                    <a:pt x="54367" y="30808"/>
                  </a:lnTo>
                  <a:lnTo>
                    <a:pt x="52789" y="31004"/>
                  </a:lnTo>
                  <a:lnTo>
                    <a:pt x="51159" y="31173"/>
                  </a:lnTo>
                  <a:lnTo>
                    <a:pt x="49478" y="31343"/>
                  </a:lnTo>
                  <a:lnTo>
                    <a:pt x="47731" y="31499"/>
                  </a:lnTo>
                  <a:lnTo>
                    <a:pt x="45931" y="31629"/>
                  </a:lnTo>
                  <a:lnTo>
                    <a:pt x="44080" y="31734"/>
                  </a:lnTo>
                  <a:lnTo>
                    <a:pt x="42177" y="31825"/>
                  </a:lnTo>
                  <a:lnTo>
                    <a:pt x="40221" y="31890"/>
                  </a:lnTo>
                  <a:lnTo>
                    <a:pt x="38213" y="31929"/>
                  </a:lnTo>
                  <a:lnTo>
                    <a:pt x="36166" y="31942"/>
                  </a:lnTo>
                  <a:lnTo>
                    <a:pt x="36166" y="31942"/>
                  </a:lnTo>
                  <a:lnTo>
                    <a:pt x="34107" y="31929"/>
                  </a:lnTo>
                  <a:lnTo>
                    <a:pt x="32112" y="31890"/>
                  </a:lnTo>
                  <a:lnTo>
                    <a:pt x="30156" y="31825"/>
                  </a:lnTo>
                  <a:lnTo>
                    <a:pt x="28253" y="31734"/>
                  </a:lnTo>
                  <a:lnTo>
                    <a:pt x="26401" y="31629"/>
                  </a:lnTo>
                  <a:lnTo>
                    <a:pt x="24602" y="31499"/>
                  </a:lnTo>
                  <a:lnTo>
                    <a:pt x="22855" y="31343"/>
                  </a:lnTo>
                  <a:lnTo>
                    <a:pt x="21160" y="31173"/>
                  </a:lnTo>
                  <a:lnTo>
                    <a:pt x="19531" y="31004"/>
                  </a:lnTo>
                  <a:lnTo>
                    <a:pt x="17953" y="30808"/>
                  </a:lnTo>
                  <a:lnTo>
                    <a:pt x="16441" y="30599"/>
                  </a:lnTo>
                  <a:lnTo>
                    <a:pt x="14981" y="30391"/>
                  </a:lnTo>
                  <a:lnTo>
                    <a:pt x="13586" y="30182"/>
                  </a:lnTo>
                  <a:lnTo>
                    <a:pt x="12256" y="29948"/>
                  </a:lnTo>
                  <a:lnTo>
                    <a:pt x="10978" y="29726"/>
                  </a:lnTo>
                  <a:lnTo>
                    <a:pt x="9779" y="29491"/>
                  </a:lnTo>
                  <a:lnTo>
                    <a:pt x="8632" y="29270"/>
                  </a:lnTo>
                  <a:lnTo>
                    <a:pt x="7549" y="29035"/>
                  </a:lnTo>
                  <a:lnTo>
                    <a:pt x="6546" y="28813"/>
                  </a:lnTo>
                  <a:lnTo>
                    <a:pt x="5607" y="28592"/>
                  </a:lnTo>
                  <a:lnTo>
                    <a:pt x="4733" y="28383"/>
                  </a:lnTo>
                  <a:lnTo>
                    <a:pt x="3925" y="28174"/>
                  </a:lnTo>
                  <a:lnTo>
                    <a:pt x="2543" y="27809"/>
                  </a:lnTo>
                  <a:lnTo>
                    <a:pt x="1448" y="27497"/>
                  </a:lnTo>
                  <a:lnTo>
                    <a:pt x="653" y="27249"/>
                  </a:lnTo>
                  <a:lnTo>
                    <a:pt x="1" y="27040"/>
                  </a:lnTo>
                  <a:lnTo>
                    <a:pt x="5203" y="1"/>
                  </a:lnTo>
                  <a:lnTo>
                    <a:pt x="67117" y="1"/>
                  </a:lnTo>
                  <a:lnTo>
                    <a:pt x="72319" y="27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941634" y="3078864"/>
              <a:ext cx="170737" cy="603070"/>
            </a:xfrm>
            <a:custGeom>
              <a:avLst/>
              <a:gdLst/>
              <a:ahLst/>
              <a:cxnLst/>
              <a:rect l="l" t="t" r="r" b="b"/>
              <a:pathLst>
                <a:path w="5581" h="19713" extrusionOk="0">
                  <a:moveTo>
                    <a:pt x="5581" y="0"/>
                  </a:moveTo>
                  <a:lnTo>
                    <a:pt x="1" y="18995"/>
                  </a:lnTo>
                  <a:lnTo>
                    <a:pt x="5294" y="19713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7115835" y="3078864"/>
              <a:ext cx="170339" cy="603070"/>
            </a:xfrm>
            <a:custGeom>
              <a:avLst/>
              <a:gdLst/>
              <a:ahLst/>
              <a:cxnLst/>
              <a:rect l="l" t="t" r="r" b="b"/>
              <a:pathLst>
                <a:path w="5568" h="19713" extrusionOk="0">
                  <a:moveTo>
                    <a:pt x="1" y="0"/>
                  </a:moveTo>
                  <a:lnTo>
                    <a:pt x="275" y="19713"/>
                  </a:lnTo>
                  <a:lnTo>
                    <a:pt x="5568" y="189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extrusionOk="0">
                  <a:moveTo>
                    <a:pt x="548" y="1"/>
                  </a:moveTo>
                  <a:lnTo>
                    <a:pt x="0" y="3208"/>
                  </a:lnTo>
                  <a:lnTo>
                    <a:pt x="62997" y="3208"/>
                  </a:lnTo>
                  <a:lnTo>
                    <a:pt x="6246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5666056" y="2733841"/>
              <a:ext cx="1927236" cy="98141"/>
            </a:xfrm>
            <a:custGeom>
              <a:avLst/>
              <a:gdLst/>
              <a:ahLst/>
              <a:cxnLst/>
              <a:rect l="l" t="t" r="r" b="b"/>
              <a:pathLst>
                <a:path w="62997" h="3208" fill="none" extrusionOk="0">
                  <a:moveTo>
                    <a:pt x="62997" y="3208"/>
                  </a:moveTo>
                  <a:lnTo>
                    <a:pt x="0" y="3208"/>
                  </a:lnTo>
                  <a:lnTo>
                    <a:pt x="548" y="1"/>
                  </a:lnTo>
                  <a:lnTo>
                    <a:pt x="62462" y="1"/>
                  </a:lnTo>
                  <a:lnTo>
                    <a:pt x="62997" y="3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524046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203" y="1"/>
                  </a:moveTo>
                  <a:lnTo>
                    <a:pt x="1" y="27040"/>
                  </a:lnTo>
                  <a:lnTo>
                    <a:pt x="2726" y="27862"/>
                  </a:lnTo>
                  <a:lnTo>
                    <a:pt x="10848" y="2791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839462" y="1681704"/>
              <a:ext cx="69414" cy="103311"/>
            </a:xfrm>
            <a:custGeom>
              <a:avLst/>
              <a:gdLst/>
              <a:ahLst/>
              <a:cxnLst/>
              <a:rect l="l" t="t" r="r" b="b"/>
              <a:pathLst>
                <a:path w="2269" h="3377" extrusionOk="0">
                  <a:moveTo>
                    <a:pt x="0" y="0"/>
                  </a:moveTo>
                  <a:lnTo>
                    <a:pt x="0" y="3377"/>
                  </a:lnTo>
                  <a:lnTo>
                    <a:pt x="2269" y="337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7404598" y="2733841"/>
              <a:ext cx="331867" cy="852368"/>
            </a:xfrm>
            <a:custGeom>
              <a:avLst/>
              <a:gdLst/>
              <a:ahLst/>
              <a:cxnLst/>
              <a:rect l="l" t="t" r="r" b="b"/>
              <a:pathLst>
                <a:path w="10848" h="27862" extrusionOk="0">
                  <a:moveTo>
                    <a:pt x="5646" y="1"/>
                  </a:moveTo>
                  <a:lnTo>
                    <a:pt x="1" y="2791"/>
                  </a:lnTo>
                  <a:lnTo>
                    <a:pt x="8123" y="27862"/>
                  </a:lnTo>
                  <a:lnTo>
                    <a:pt x="10848" y="27040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214060" y="4468039"/>
              <a:ext cx="831627" cy="113284"/>
            </a:xfrm>
            <a:custGeom>
              <a:avLst/>
              <a:gdLst/>
              <a:ahLst/>
              <a:cxnLst/>
              <a:rect l="l" t="t" r="r" b="b"/>
              <a:pathLst>
                <a:path w="27184" h="3703" extrusionOk="0">
                  <a:moveTo>
                    <a:pt x="0" y="0"/>
                  </a:moveTo>
                  <a:lnTo>
                    <a:pt x="0" y="3703"/>
                  </a:lnTo>
                  <a:lnTo>
                    <a:pt x="27183" y="3703"/>
                  </a:lnTo>
                  <a:lnTo>
                    <a:pt x="27183" y="0"/>
                  </a:lnTo>
                  <a:close/>
                </a:path>
              </a:pathLst>
            </a:custGeom>
            <a:solidFill>
              <a:srgbClr val="7A654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60472" y="1996379"/>
              <a:ext cx="230178" cy="737493"/>
            </a:xfrm>
            <a:custGeom>
              <a:avLst/>
              <a:gdLst/>
              <a:ahLst/>
              <a:cxnLst/>
              <a:rect l="l" t="t" r="r" b="b"/>
              <a:pathLst>
                <a:path w="7524" h="24107" extrusionOk="0">
                  <a:moveTo>
                    <a:pt x="3573" y="1"/>
                  </a:moveTo>
                  <a:lnTo>
                    <a:pt x="3377" y="14"/>
                  </a:lnTo>
                  <a:lnTo>
                    <a:pt x="3195" y="40"/>
                  </a:lnTo>
                  <a:lnTo>
                    <a:pt x="2999" y="79"/>
                  </a:lnTo>
                  <a:lnTo>
                    <a:pt x="2830" y="118"/>
                  </a:lnTo>
                  <a:lnTo>
                    <a:pt x="2647" y="170"/>
                  </a:lnTo>
                  <a:lnTo>
                    <a:pt x="2465" y="222"/>
                  </a:lnTo>
                  <a:lnTo>
                    <a:pt x="2295" y="287"/>
                  </a:lnTo>
                  <a:lnTo>
                    <a:pt x="2139" y="366"/>
                  </a:lnTo>
                  <a:lnTo>
                    <a:pt x="1969" y="457"/>
                  </a:lnTo>
                  <a:lnTo>
                    <a:pt x="1813" y="548"/>
                  </a:lnTo>
                  <a:lnTo>
                    <a:pt x="1656" y="639"/>
                  </a:lnTo>
                  <a:lnTo>
                    <a:pt x="1513" y="744"/>
                  </a:lnTo>
                  <a:lnTo>
                    <a:pt x="1370" y="861"/>
                  </a:lnTo>
                  <a:lnTo>
                    <a:pt x="1239" y="978"/>
                  </a:lnTo>
                  <a:lnTo>
                    <a:pt x="1109" y="1096"/>
                  </a:lnTo>
                  <a:lnTo>
                    <a:pt x="978" y="1226"/>
                  </a:lnTo>
                  <a:lnTo>
                    <a:pt x="861" y="1369"/>
                  </a:lnTo>
                  <a:lnTo>
                    <a:pt x="744" y="1513"/>
                  </a:lnTo>
                  <a:lnTo>
                    <a:pt x="639" y="1656"/>
                  </a:lnTo>
                  <a:lnTo>
                    <a:pt x="548" y="1813"/>
                  </a:lnTo>
                  <a:lnTo>
                    <a:pt x="457" y="1969"/>
                  </a:lnTo>
                  <a:lnTo>
                    <a:pt x="379" y="2126"/>
                  </a:lnTo>
                  <a:lnTo>
                    <a:pt x="300" y="2295"/>
                  </a:lnTo>
                  <a:lnTo>
                    <a:pt x="235" y="2465"/>
                  </a:lnTo>
                  <a:lnTo>
                    <a:pt x="170" y="2634"/>
                  </a:lnTo>
                  <a:lnTo>
                    <a:pt x="118" y="2817"/>
                  </a:lnTo>
                  <a:lnTo>
                    <a:pt x="79" y="2999"/>
                  </a:lnTo>
                  <a:lnTo>
                    <a:pt x="40" y="3182"/>
                  </a:lnTo>
                  <a:lnTo>
                    <a:pt x="27" y="3377"/>
                  </a:lnTo>
                  <a:lnTo>
                    <a:pt x="1" y="3560"/>
                  </a:lnTo>
                  <a:lnTo>
                    <a:pt x="1" y="3755"/>
                  </a:lnTo>
                  <a:lnTo>
                    <a:pt x="1" y="24107"/>
                  </a:lnTo>
                  <a:lnTo>
                    <a:pt x="7523" y="24107"/>
                  </a:lnTo>
                  <a:lnTo>
                    <a:pt x="7523" y="3755"/>
                  </a:lnTo>
                  <a:lnTo>
                    <a:pt x="7523" y="3560"/>
                  </a:lnTo>
                  <a:lnTo>
                    <a:pt x="7510" y="3377"/>
                  </a:lnTo>
                  <a:lnTo>
                    <a:pt x="7484" y="3182"/>
                  </a:lnTo>
                  <a:lnTo>
                    <a:pt x="7445" y="2999"/>
                  </a:lnTo>
                  <a:lnTo>
                    <a:pt x="7406" y="2817"/>
                  </a:lnTo>
                  <a:lnTo>
                    <a:pt x="7354" y="2634"/>
                  </a:lnTo>
                  <a:lnTo>
                    <a:pt x="7302" y="2465"/>
                  </a:lnTo>
                  <a:lnTo>
                    <a:pt x="7236" y="2295"/>
                  </a:lnTo>
                  <a:lnTo>
                    <a:pt x="7158" y="2126"/>
                  </a:lnTo>
                  <a:lnTo>
                    <a:pt x="7067" y="1969"/>
                  </a:lnTo>
                  <a:lnTo>
                    <a:pt x="6976" y="1813"/>
                  </a:lnTo>
                  <a:lnTo>
                    <a:pt x="6884" y="1656"/>
                  </a:lnTo>
                  <a:lnTo>
                    <a:pt x="6780" y="1513"/>
                  </a:lnTo>
                  <a:lnTo>
                    <a:pt x="6663" y="1369"/>
                  </a:lnTo>
                  <a:lnTo>
                    <a:pt x="6545" y="1226"/>
                  </a:lnTo>
                  <a:lnTo>
                    <a:pt x="6428" y="1096"/>
                  </a:lnTo>
                  <a:lnTo>
                    <a:pt x="6298" y="978"/>
                  </a:lnTo>
                  <a:lnTo>
                    <a:pt x="6154" y="861"/>
                  </a:lnTo>
                  <a:lnTo>
                    <a:pt x="6011" y="744"/>
                  </a:lnTo>
                  <a:lnTo>
                    <a:pt x="5867" y="639"/>
                  </a:lnTo>
                  <a:lnTo>
                    <a:pt x="5711" y="548"/>
                  </a:lnTo>
                  <a:lnTo>
                    <a:pt x="5555" y="457"/>
                  </a:lnTo>
                  <a:lnTo>
                    <a:pt x="5398" y="366"/>
                  </a:lnTo>
                  <a:lnTo>
                    <a:pt x="5229" y="287"/>
                  </a:lnTo>
                  <a:lnTo>
                    <a:pt x="5059" y="222"/>
                  </a:lnTo>
                  <a:lnTo>
                    <a:pt x="4877" y="170"/>
                  </a:lnTo>
                  <a:lnTo>
                    <a:pt x="4707" y="118"/>
                  </a:lnTo>
                  <a:lnTo>
                    <a:pt x="4525" y="79"/>
                  </a:lnTo>
                  <a:lnTo>
                    <a:pt x="4342" y="40"/>
                  </a:lnTo>
                  <a:lnTo>
                    <a:pt x="4146" y="14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827470" y="1748304"/>
              <a:ext cx="96152" cy="262851"/>
            </a:xfrm>
            <a:custGeom>
              <a:avLst/>
              <a:gdLst/>
              <a:ahLst/>
              <a:cxnLst/>
              <a:rect l="l" t="t" r="r" b="b"/>
              <a:pathLst>
                <a:path w="3143" h="8592" extrusionOk="0">
                  <a:moveTo>
                    <a:pt x="1" y="0"/>
                  </a:moveTo>
                  <a:lnTo>
                    <a:pt x="1" y="8592"/>
                  </a:lnTo>
                  <a:lnTo>
                    <a:pt x="3143" y="8592"/>
                  </a:lnTo>
                  <a:lnTo>
                    <a:pt x="3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79623" y="2232492"/>
              <a:ext cx="211027" cy="277229"/>
            </a:xfrm>
            <a:custGeom>
              <a:avLst/>
              <a:gdLst/>
              <a:ahLst/>
              <a:cxnLst/>
              <a:rect l="l" t="t" r="r" b="b"/>
              <a:pathLst>
                <a:path w="6898" h="9062" extrusionOk="0">
                  <a:moveTo>
                    <a:pt x="0" y="1"/>
                  </a:moveTo>
                  <a:lnTo>
                    <a:pt x="0" y="9062"/>
                  </a:lnTo>
                  <a:lnTo>
                    <a:pt x="6897" y="9062"/>
                  </a:lnTo>
                  <a:lnTo>
                    <a:pt x="6897" y="1"/>
                  </a:lnTo>
                  <a:close/>
                </a:path>
              </a:pathLst>
            </a:custGeom>
            <a:solidFill>
              <a:srgbClr val="EADA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817099" y="1747509"/>
              <a:ext cx="114110" cy="29522"/>
            </a:xfrm>
            <a:custGeom>
              <a:avLst/>
              <a:gdLst/>
              <a:ahLst/>
              <a:cxnLst/>
              <a:rect l="l" t="t" r="r" b="b"/>
              <a:pathLst>
                <a:path w="3730" h="965" extrusionOk="0">
                  <a:moveTo>
                    <a:pt x="1" y="0"/>
                  </a:moveTo>
                  <a:lnTo>
                    <a:pt x="1" y="965"/>
                  </a:lnTo>
                  <a:lnTo>
                    <a:pt x="3730" y="965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6811929" y="2273577"/>
              <a:ext cx="175907" cy="16398"/>
            </a:xfrm>
            <a:custGeom>
              <a:avLst/>
              <a:gdLst/>
              <a:ahLst/>
              <a:cxnLst/>
              <a:rect l="l" t="t" r="r" b="b"/>
              <a:pathLst>
                <a:path w="5750" h="536" extrusionOk="0">
                  <a:moveTo>
                    <a:pt x="0" y="1"/>
                  </a:moveTo>
                  <a:lnTo>
                    <a:pt x="0" y="535"/>
                  </a:lnTo>
                  <a:lnTo>
                    <a:pt x="5750" y="535"/>
                  </a:lnTo>
                  <a:lnTo>
                    <a:pt x="57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844632" y="2444681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1"/>
                  </a:moveTo>
                  <a:lnTo>
                    <a:pt x="0" y="431"/>
                  </a:lnTo>
                  <a:lnTo>
                    <a:pt x="3625" y="431"/>
                  </a:lnTo>
                  <a:lnTo>
                    <a:pt x="3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6844632" y="2473010"/>
              <a:ext cx="110898" cy="13185"/>
            </a:xfrm>
            <a:custGeom>
              <a:avLst/>
              <a:gdLst/>
              <a:ahLst/>
              <a:cxnLst/>
              <a:rect l="l" t="t" r="r" b="b"/>
              <a:pathLst>
                <a:path w="3625" h="431" extrusionOk="0">
                  <a:moveTo>
                    <a:pt x="0" y="0"/>
                  </a:moveTo>
                  <a:lnTo>
                    <a:pt x="0" y="430"/>
                  </a:lnTo>
                  <a:lnTo>
                    <a:pt x="3625" y="430"/>
                  </a:lnTo>
                  <a:lnTo>
                    <a:pt x="3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825084" y="2328216"/>
              <a:ext cx="149597" cy="80611"/>
            </a:xfrm>
            <a:custGeom>
              <a:avLst/>
              <a:gdLst/>
              <a:ahLst/>
              <a:cxnLst/>
              <a:rect l="l" t="t" r="r" b="b"/>
              <a:pathLst>
                <a:path w="4890" h="2635" extrusionOk="0">
                  <a:moveTo>
                    <a:pt x="2204" y="1"/>
                  </a:moveTo>
                  <a:lnTo>
                    <a:pt x="1956" y="27"/>
                  </a:lnTo>
                  <a:lnTo>
                    <a:pt x="1722" y="53"/>
                  </a:lnTo>
                  <a:lnTo>
                    <a:pt x="1500" y="105"/>
                  </a:lnTo>
                  <a:lnTo>
                    <a:pt x="1278" y="157"/>
                  </a:lnTo>
                  <a:lnTo>
                    <a:pt x="1083" y="222"/>
                  </a:lnTo>
                  <a:lnTo>
                    <a:pt x="900" y="301"/>
                  </a:lnTo>
                  <a:lnTo>
                    <a:pt x="718" y="379"/>
                  </a:lnTo>
                  <a:lnTo>
                    <a:pt x="561" y="483"/>
                  </a:lnTo>
                  <a:lnTo>
                    <a:pt x="418" y="574"/>
                  </a:lnTo>
                  <a:lnTo>
                    <a:pt x="301" y="692"/>
                  </a:lnTo>
                  <a:lnTo>
                    <a:pt x="196" y="796"/>
                  </a:lnTo>
                  <a:lnTo>
                    <a:pt x="118" y="926"/>
                  </a:lnTo>
                  <a:lnTo>
                    <a:pt x="53" y="1044"/>
                  </a:lnTo>
                  <a:lnTo>
                    <a:pt x="14" y="1174"/>
                  </a:lnTo>
                  <a:lnTo>
                    <a:pt x="1" y="1317"/>
                  </a:lnTo>
                  <a:lnTo>
                    <a:pt x="14" y="1448"/>
                  </a:lnTo>
                  <a:lnTo>
                    <a:pt x="53" y="1578"/>
                  </a:lnTo>
                  <a:lnTo>
                    <a:pt x="118" y="1709"/>
                  </a:lnTo>
                  <a:lnTo>
                    <a:pt x="196" y="1826"/>
                  </a:lnTo>
                  <a:lnTo>
                    <a:pt x="301" y="1943"/>
                  </a:lnTo>
                  <a:lnTo>
                    <a:pt x="418" y="2048"/>
                  </a:lnTo>
                  <a:lnTo>
                    <a:pt x="561" y="2152"/>
                  </a:lnTo>
                  <a:lnTo>
                    <a:pt x="718" y="2243"/>
                  </a:lnTo>
                  <a:lnTo>
                    <a:pt x="900" y="2321"/>
                  </a:lnTo>
                  <a:lnTo>
                    <a:pt x="1083" y="2400"/>
                  </a:lnTo>
                  <a:lnTo>
                    <a:pt x="1278" y="2465"/>
                  </a:lnTo>
                  <a:lnTo>
                    <a:pt x="1500" y="2530"/>
                  </a:lnTo>
                  <a:lnTo>
                    <a:pt x="1722" y="2569"/>
                  </a:lnTo>
                  <a:lnTo>
                    <a:pt x="1956" y="2595"/>
                  </a:lnTo>
                  <a:lnTo>
                    <a:pt x="2204" y="2621"/>
                  </a:lnTo>
                  <a:lnTo>
                    <a:pt x="2452" y="2634"/>
                  </a:lnTo>
                  <a:lnTo>
                    <a:pt x="2699" y="2621"/>
                  </a:lnTo>
                  <a:lnTo>
                    <a:pt x="2947" y="2595"/>
                  </a:lnTo>
                  <a:lnTo>
                    <a:pt x="3182" y="2569"/>
                  </a:lnTo>
                  <a:lnTo>
                    <a:pt x="3403" y="2530"/>
                  </a:lnTo>
                  <a:lnTo>
                    <a:pt x="3612" y="2465"/>
                  </a:lnTo>
                  <a:lnTo>
                    <a:pt x="3821" y="2400"/>
                  </a:lnTo>
                  <a:lnTo>
                    <a:pt x="4003" y="2321"/>
                  </a:lnTo>
                  <a:lnTo>
                    <a:pt x="4173" y="2243"/>
                  </a:lnTo>
                  <a:lnTo>
                    <a:pt x="4342" y="2152"/>
                  </a:lnTo>
                  <a:lnTo>
                    <a:pt x="4472" y="2048"/>
                  </a:lnTo>
                  <a:lnTo>
                    <a:pt x="4603" y="1943"/>
                  </a:lnTo>
                  <a:lnTo>
                    <a:pt x="4707" y="1826"/>
                  </a:lnTo>
                  <a:lnTo>
                    <a:pt x="4785" y="1709"/>
                  </a:lnTo>
                  <a:lnTo>
                    <a:pt x="4851" y="1578"/>
                  </a:lnTo>
                  <a:lnTo>
                    <a:pt x="4877" y="1448"/>
                  </a:lnTo>
                  <a:lnTo>
                    <a:pt x="4890" y="1317"/>
                  </a:lnTo>
                  <a:lnTo>
                    <a:pt x="4877" y="1174"/>
                  </a:lnTo>
                  <a:lnTo>
                    <a:pt x="4851" y="1044"/>
                  </a:lnTo>
                  <a:lnTo>
                    <a:pt x="4785" y="926"/>
                  </a:lnTo>
                  <a:lnTo>
                    <a:pt x="4707" y="796"/>
                  </a:lnTo>
                  <a:lnTo>
                    <a:pt x="4603" y="692"/>
                  </a:lnTo>
                  <a:lnTo>
                    <a:pt x="4472" y="574"/>
                  </a:lnTo>
                  <a:lnTo>
                    <a:pt x="4342" y="483"/>
                  </a:lnTo>
                  <a:lnTo>
                    <a:pt x="4173" y="379"/>
                  </a:lnTo>
                  <a:lnTo>
                    <a:pt x="4003" y="301"/>
                  </a:lnTo>
                  <a:lnTo>
                    <a:pt x="3821" y="222"/>
                  </a:lnTo>
                  <a:lnTo>
                    <a:pt x="3612" y="157"/>
                  </a:lnTo>
                  <a:lnTo>
                    <a:pt x="3403" y="105"/>
                  </a:lnTo>
                  <a:lnTo>
                    <a:pt x="3182" y="53"/>
                  </a:lnTo>
                  <a:lnTo>
                    <a:pt x="2947" y="27"/>
                  </a:lnTo>
                  <a:lnTo>
                    <a:pt x="26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551097" y="1676952"/>
              <a:ext cx="86974" cy="1047395"/>
            </a:xfrm>
            <a:custGeom>
              <a:avLst/>
              <a:gdLst/>
              <a:ahLst/>
              <a:cxnLst/>
              <a:rect l="l" t="t" r="r" b="b"/>
              <a:pathLst>
                <a:path w="2843" h="34237" fill="none" extrusionOk="0">
                  <a:moveTo>
                    <a:pt x="2842" y="0"/>
                  </a:moveTo>
                  <a:lnTo>
                    <a:pt x="0" y="34237"/>
                  </a:lnTo>
                </a:path>
              </a:pathLst>
            </a:custGeom>
            <a:solidFill>
              <a:schemeClr val="accent2"/>
            </a:solidFill>
            <a:ln w="21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567831" y="1455932"/>
              <a:ext cx="151984" cy="232166"/>
            </a:xfrm>
            <a:custGeom>
              <a:avLst/>
              <a:gdLst/>
              <a:ahLst/>
              <a:cxnLst/>
              <a:rect l="l" t="t" r="r" b="b"/>
              <a:pathLst>
                <a:path w="4968" h="7589" extrusionOk="0">
                  <a:moveTo>
                    <a:pt x="3873" y="1"/>
                  </a:moveTo>
                  <a:lnTo>
                    <a:pt x="3521" y="223"/>
                  </a:lnTo>
                  <a:lnTo>
                    <a:pt x="3169" y="470"/>
                  </a:lnTo>
                  <a:lnTo>
                    <a:pt x="2830" y="731"/>
                  </a:lnTo>
                  <a:lnTo>
                    <a:pt x="2504" y="1005"/>
                  </a:lnTo>
                  <a:lnTo>
                    <a:pt x="2204" y="1292"/>
                  </a:lnTo>
                  <a:lnTo>
                    <a:pt x="1904" y="1591"/>
                  </a:lnTo>
                  <a:lnTo>
                    <a:pt x="1617" y="1904"/>
                  </a:lnTo>
                  <a:lnTo>
                    <a:pt x="1343" y="2243"/>
                  </a:lnTo>
                  <a:lnTo>
                    <a:pt x="1122" y="2517"/>
                  </a:lnTo>
                  <a:lnTo>
                    <a:pt x="913" y="2817"/>
                  </a:lnTo>
                  <a:lnTo>
                    <a:pt x="705" y="3130"/>
                  </a:lnTo>
                  <a:lnTo>
                    <a:pt x="509" y="3456"/>
                  </a:lnTo>
                  <a:lnTo>
                    <a:pt x="327" y="3795"/>
                  </a:lnTo>
                  <a:lnTo>
                    <a:pt x="248" y="3964"/>
                  </a:lnTo>
                  <a:lnTo>
                    <a:pt x="183" y="4134"/>
                  </a:lnTo>
                  <a:lnTo>
                    <a:pt x="131" y="4316"/>
                  </a:lnTo>
                  <a:lnTo>
                    <a:pt x="79" y="4486"/>
                  </a:lnTo>
                  <a:lnTo>
                    <a:pt x="40" y="4668"/>
                  </a:lnTo>
                  <a:lnTo>
                    <a:pt x="14" y="4851"/>
                  </a:lnTo>
                  <a:lnTo>
                    <a:pt x="1" y="5098"/>
                  </a:lnTo>
                  <a:lnTo>
                    <a:pt x="14" y="5346"/>
                  </a:lnTo>
                  <a:lnTo>
                    <a:pt x="53" y="5594"/>
                  </a:lnTo>
                  <a:lnTo>
                    <a:pt x="105" y="5829"/>
                  </a:lnTo>
                  <a:lnTo>
                    <a:pt x="183" y="6050"/>
                  </a:lnTo>
                  <a:lnTo>
                    <a:pt x="287" y="6272"/>
                  </a:lnTo>
                  <a:lnTo>
                    <a:pt x="418" y="6480"/>
                  </a:lnTo>
                  <a:lnTo>
                    <a:pt x="548" y="6676"/>
                  </a:lnTo>
                  <a:lnTo>
                    <a:pt x="718" y="6845"/>
                  </a:lnTo>
                  <a:lnTo>
                    <a:pt x="887" y="7015"/>
                  </a:lnTo>
                  <a:lnTo>
                    <a:pt x="1083" y="7158"/>
                  </a:lnTo>
                  <a:lnTo>
                    <a:pt x="1278" y="7276"/>
                  </a:lnTo>
                  <a:lnTo>
                    <a:pt x="1500" y="7393"/>
                  </a:lnTo>
                  <a:lnTo>
                    <a:pt x="1735" y="7471"/>
                  </a:lnTo>
                  <a:lnTo>
                    <a:pt x="1969" y="7536"/>
                  </a:lnTo>
                  <a:lnTo>
                    <a:pt x="2217" y="7576"/>
                  </a:lnTo>
                  <a:lnTo>
                    <a:pt x="2478" y="7589"/>
                  </a:lnTo>
                  <a:lnTo>
                    <a:pt x="2725" y="7576"/>
                  </a:lnTo>
                  <a:lnTo>
                    <a:pt x="2973" y="7550"/>
                  </a:lnTo>
                  <a:lnTo>
                    <a:pt x="3208" y="7484"/>
                  </a:lnTo>
                  <a:lnTo>
                    <a:pt x="3429" y="7406"/>
                  </a:lnTo>
                  <a:lnTo>
                    <a:pt x="3651" y="7302"/>
                  </a:lnTo>
                  <a:lnTo>
                    <a:pt x="3847" y="7184"/>
                  </a:lnTo>
                  <a:lnTo>
                    <a:pt x="4042" y="7041"/>
                  </a:lnTo>
                  <a:lnTo>
                    <a:pt x="4225" y="6885"/>
                  </a:lnTo>
                  <a:lnTo>
                    <a:pt x="4381" y="6702"/>
                  </a:lnTo>
                  <a:lnTo>
                    <a:pt x="4525" y="6520"/>
                  </a:lnTo>
                  <a:lnTo>
                    <a:pt x="4655" y="6311"/>
                  </a:lnTo>
                  <a:lnTo>
                    <a:pt x="4759" y="6089"/>
                  </a:lnTo>
                  <a:lnTo>
                    <a:pt x="4850" y="5868"/>
                  </a:lnTo>
                  <a:lnTo>
                    <a:pt x="4916" y="5620"/>
                  </a:lnTo>
                  <a:lnTo>
                    <a:pt x="4955" y="5372"/>
                  </a:lnTo>
                  <a:lnTo>
                    <a:pt x="4968" y="5229"/>
                  </a:lnTo>
                  <a:lnTo>
                    <a:pt x="4955" y="5072"/>
                  </a:lnTo>
                  <a:lnTo>
                    <a:pt x="4955" y="4929"/>
                  </a:lnTo>
                  <a:lnTo>
                    <a:pt x="4929" y="4773"/>
                  </a:lnTo>
                  <a:lnTo>
                    <a:pt x="4877" y="4473"/>
                  </a:lnTo>
                  <a:lnTo>
                    <a:pt x="4811" y="4186"/>
                  </a:lnTo>
                  <a:lnTo>
                    <a:pt x="4733" y="3834"/>
                  </a:lnTo>
                  <a:lnTo>
                    <a:pt x="4655" y="3495"/>
                  </a:lnTo>
                  <a:lnTo>
                    <a:pt x="4603" y="3143"/>
                  </a:lnTo>
                  <a:lnTo>
                    <a:pt x="4551" y="2791"/>
                  </a:lnTo>
                  <a:lnTo>
                    <a:pt x="4498" y="2387"/>
                  </a:lnTo>
                  <a:lnTo>
                    <a:pt x="4433" y="1983"/>
                  </a:lnTo>
                  <a:lnTo>
                    <a:pt x="4355" y="1578"/>
                  </a:lnTo>
                  <a:lnTo>
                    <a:pt x="4264" y="1174"/>
                  </a:lnTo>
                  <a:lnTo>
                    <a:pt x="4055" y="548"/>
                  </a:lnTo>
                  <a:lnTo>
                    <a:pt x="3925" y="170"/>
                  </a:lnTo>
                  <a:lnTo>
                    <a:pt x="3873" y="1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569025" y="1451159"/>
              <a:ext cx="151984" cy="237337"/>
            </a:xfrm>
            <a:custGeom>
              <a:avLst/>
              <a:gdLst/>
              <a:ahLst/>
              <a:cxnLst/>
              <a:rect l="l" t="t" r="r" b="b"/>
              <a:pathLst>
                <a:path w="4968" h="7758" extrusionOk="0">
                  <a:moveTo>
                    <a:pt x="1956" y="0"/>
                  </a:moveTo>
                  <a:lnTo>
                    <a:pt x="1878" y="170"/>
                  </a:lnTo>
                  <a:lnTo>
                    <a:pt x="1683" y="522"/>
                  </a:lnTo>
                  <a:lnTo>
                    <a:pt x="1383" y="1096"/>
                  </a:lnTo>
                  <a:lnTo>
                    <a:pt x="1213" y="1474"/>
                  </a:lnTo>
                  <a:lnTo>
                    <a:pt x="1070" y="1865"/>
                  </a:lnTo>
                  <a:lnTo>
                    <a:pt x="952" y="2243"/>
                  </a:lnTo>
                  <a:lnTo>
                    <a:pt x="822" y="2634"/>
                  </a:lnTo>
                  <a:lnTo>
                    <a:pt x="718" y="2986"/>
                  </a:lnTo>
                  <a:lnTo>
                    <a:pt x="600" y="3312"/>
                  </a:lnTo>
                  <a:lnTo>
                    <a:pt x="483" y="3651"/>
                  </a:lnTo>
                  <a:lnTo>
                    <a:pt x="340" y="3977"/>
                  </a:lnTo>
                  <a:lnTo>
                    <a:pt x="222" y="4251"/>
                  </a:lnTo>
                  <a:lnTo>
                    <a:pt x="118" y="4537"/>
                  </a:lnTo>
                  <a:lnTo>
                    <a:pt x="79" y="4681"/>
                  </a:lnTo>
                  <a:lnTo>
                    <a:pt x="40" y="4824"/>
                  </a:lnTo>
                  <a:lnTo>
                    <a:pt x="14" y="4981"/>
                  </a:lnTo>
                  <a:lnTo>
                    <a:pt x="1" y="5124"/>
                  </a:lnTo>
                  <a:lnTo>
                    <a:pt x="1" y="5372"/>
                  </a:lnTo>
                  <a:lnTo>
                    <a:pt x="27" y="5620"/>
                  </a:lnTo>
                  <a:lnTo>
                    <a:pt x="66" y="5867"/>
                  </a:lnTo>
                  <a:lnTo>
                    <a:pt x="144" y="6102"/>
                  </a:lnTo>
                  <a:lnTo>
                    <a:pt x="235" y="6324"/>
                  </a:lnTo>
                  <a:lnTo>
                    <a:pt x="340" y="6532"/>
                  </a:lnTo>
                  <a:lnTo>
                    <a:pt x="470" y="6728"/>
                  </a:lnTo>
                  <a:lnTo>
                    <a:pt x="626" y="6923"/>
                  </a:lnTo>
                  <a:lnTo>
                    <a:pt x="783" y="7093"/>
                  </a:lnTo>
                  <a:lnTo>
                    <a:pt x="965" y="7249"/>
                  </a:lnTo>
                  <a:lnTo>
                    <a:pt x="1161" y="7380"/>
                  </a:lnTo>
                  <a:lnTo>
                    <a:pt x="1383" y="7497"/>
                  </a:lnTo>
                  <a:lnTo>
                    <a:pt x="1604" y="7588"/>
                  </a:lnTo>
                  <a:lnTo>
                    <a:pt x="1839" y="7666"/>
                  </a:lnTo>
                  <a:lnTo>
                    <a:pt x="2074" y="7719"/>
                  </a:lnTo>
                  <a:lnTo>
                    <a:pt x="2334" y="7745"/>
                  </a:lnTo>
                  <a:lnTo>
                    <a:pt x="2582" y="7758"/>
                  </a:lnTo>
                  <a:lnTo>
                    <a:pt x="2830" y="7732"/>
                  </a:lnTo>
                  <a:lnTo>
                    <a:pt x="3078" y="7679"/>
                  </a:lnTo>
                  <a:lnTo>
                    <a:pt x="3312" y="7614"/>
                  </a:lnTo>
                  <a:lnTo>
                    <a:pt x="3534" y="7523"/>
                  </a:lnTo>
                  <a:lnTo>
                    <a:pt x="3742" y="7406"/>
                  </a:lnTo>
                  <a:lnTo>
                    <a:pt x="3938" y="7275"/>
                  </a:lnTo>
                  <a:lnTo>
                    <a:pt x="4120" y="7132"/>
                  </a:lnTo>
                  <a:lnTo>
                    <a:pt x="4303" y="6962"/>
                  </a:lnTo>
                  <a:lnTo>
                    <a:pt x="4446" y="6780"/>
                  </a:lnTo>
                  <a:lnTo>
                    <a:pt x="4590" y="6584"/>
                  </a:lnTo>
                  <a:lnTo>
                    <a:pt x="4707" y="6376"/>
                  </a:lnTo>
                  <a:lnTo>
                    <a:pt x="4798" y="6154"/>
                  </a:lnTo>
                  <a:lnTo>
                    <a:pt x="4877" y="5919"/>
                  </a:lnTo>
                  <a:lnTo>
                    <a:pt x="4929" y="5672"/>
                  </a:lnTo>
                  <a:lnTo>
                    <a:pt x="4955" y="5424"/>
                  </a:lnTo>
                  <a:lnTo>
                    <a:pt x="4968" y="5241"/>
                  </a:lnTo>
                  <a:lnTo>
                    <a:pt x="4955" y="5059"/>
                  </a:lnTo>
                  <a:lnTo>
                    <a:pt x="4942" y="4876"/>
                  </a:lnTo>
                  <a:lnTo>
                    <a:pt x="4903" y="4694"/>
                  </a:lnTo>
                  <a:lnTo>
                    <a:pt x="4864" y="4511"/>
                  </a:lnTo>
                  <a:lnTo>
                    <a:pt x="4825" y="4329"/>
                  </a:lnTo>
                  <a:lnTo>
                    <a:pt x="4707" y="3964"/>
                  </a:lnTo>
                  <a:lnTo>
                    <a:pt x="4564" y="3612"/>
                  </a:lnTo>
                  <a:lnTo>
                    <a:pt x="4407" y="3273"/>
                  </a:lnTo>
                  <a:lnTo>
                    <a:pt x="4251" y="2934"/>
                  </a:lnTo>
                  <a:lnTo>
                    <a:pt x="4081" y="2621"/>
                  </a:lnTo>
                  <a:lnTo>
                    <a:pt x="3873" y="2256"/>
                  </a:lnTo>
                  <a:lnTo>
                    <a:pt x="3638" y="1904"/>
                  </a:lnTo>
                  <a:lnTo>
                    <a:pt x="3390" y="1552"/>
                  </a:lnTo>
                  <a:lnTo>
                    <a:pt x="3130" y="1226"/>
                  </a:lnTo>
                  <a:lnTo>
                    <a:pt x="2856" y="900"/>
                  </a:lnTo>
                  <a:lnTo>
                    <a:pt x="2569" y="587"/>
                  </a:lnTo>
                  <a:lnTo>
                    <a:pt x="2269" y="287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256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567831" y="1496620"/>
              <a:ext cx="214606" cy="191478"/>
            </a:xfrm>
            <a:custGeom>
              <a:avLst/>
              <a:gdLst/>
              <a:ahLst/>
              <a:cxnLst/>
              <a:rect l="l" t="t" r="r" b="b"/>
              <a:pathLst>
                <a:path w="7015" h="6259" extrusionOk="0">
                  <a:moveTo>
                    <a:pt x="5137" y="1"/>
                  </a:moveTo>
                  <a:lnTo>
                    <a:pt x="4824" y="27"/>
                  </a:lnTo>
                  <a:lnTo>
                    <a:pt x="4511" y="53"/>
                  </a:lnTo>
                  <a:lnTo>
                    <a:pt x="4186" y="118"/>
                  </a:lnTo>
                  <a:lnTo>
                    <a:pt x="3873" y="183"/>
                  </a:lnTo>
                  <a:lnTo>
                    <a:pt x="3547" y="274"/>
                  </a:lnTo>
                  <a:lnTo>
                    <a:pt x="3234" y="392"/>
                  </a:lnTo>
                  <a:lnTo>
                    <a:pt x="2921" y="509"/>
                  </a:lnTo>
                  <a:lnTo>
                    <a:pt x="2621" y="653"/>
                  </a:lnTo>
                  <a:lnTo>
                    <a:pt x="2334" y="809"/>
                  </a:lnTo>
                  <a:lnTo>
                    <a:pt x="2060" y="992"/>
                  </a:lnTo>
                  <a:lnTo>
                    <a:pt x="1604" y="1304"/>
                  </a:lnTo>
                  <a:lnTo>
                    <a:pt x="1369" y="1474"/>
                  </a:lnTo>
                  <a:lnTo>
                    <a:pt x="1135" y="1656"/>
                  </a:lnTo>
                  <a:lnTo>
                    <a:pt x="913" y="1852"/>
                  </a:lnTo>
                  <a:lnTo>
                    <a:pt x="705" y="2048"/>
                  </a:lnTo>
                  <a:lnTo>
                    <a:pt x="522" y="2256"/>
                  </a:lnTo>
                  <a:lnTo>
                    <a:pt x="444" y="2373"/>
                  </a:lnTo>
                  <a:lnTo>
                    <a:pt x="366" y="2491"/>
                  </a:lnTo>
                  <a:lnTo>
                    <a:pt x="248" y="2712"/>
                  </a:lnTo>
                  <a:lnTo>
                    <a:pt x="144" y="2947"/>
                  </a:lnTo>
                  <a:lnTo>
                    <a:pt x="79" y="3182"/>
                  </a:lnTo>
                  <a:lnTo>
                    <a:pt x="27" y="3416"/>
                  </a:lnTo>
                  <a:lnTo>
                    <a:pt x="1" y="3651"/>
                  </a:lnTo>
                  <a:lnTo>
                    <a:pt x="1" y="3899"/>
                  </a:lnTo>
                  <a:lnTo>
                    <a:pt x="27" y="4134"/>
                  </a:lnTo>
                  <a:lnTo>
                    <a:pt x="79" y="4368"/>
                  </a:lnTo>
                  <a:lnTo>
                    <a:pt x="144" y="4590"/>
                  </a:lnTo>
                  <a:lnTo>
                    <a:pt x="222" y="4811"/>
                  </a:lnTo>
                  <a:lnTo>
                    <a:pt x="340" y="5033"/>
                  </a:lnTo>
                  <a:lnTo>
                    <a:pt x="470" y="5229"/>
                  </a:lnTo>
                  <a:lnTo>
                    <a:pt x="626" y="5424"/>
                  </a:lnTo>
                  <a:lnTo>
                    <a:pt x="796" y="5594"/>
                  </a:lnTo>
                  <a:lnTo>
                    <a:pt x="978" y="5750"/>
                  </a:lnTo>
                  <a:lnTo>
                    <a:pt x="1187" y="5894"/>
                  </a:lnTo>
                  <a:lnTo>
                    <a:pt x="1422" y="6024"/>
                  </a:lnTo>
                  <a:lnTo>
                    <a:pt x="1643" y="6115"/>
                  </a:lnTo>
                  <a:lnTo>
                    <a:pt x="1878" y="6193"/>
                  </a:lnTo>
                  <a:lnTo>
                    <a:pt x="2126" y="6233"/>
                  </a:lnTo>
                  <a:lnTo>
                    <a:pt x="2360" y="6259"/>
                  </a:lnTo>
                  <a:lnTo>
                    <a:pt x="2595" y="6259"/>
                  </a:lnTo>
                  <a:lnTo>
                    <a:pt x="2843" y="6233"/>
                  </a:lnTo>
                  <a:lnTo>
                    <a:pt x="3064" y="6193"/>
                  </a:lnTo>
                  <a:lnTo>
                    <a:pt x="3299" y="6128"/>
                  </a:lnTo>
                  <a:lnTo>
                    <a:pt x="3521" y="6037"/>
                  </a:lnTo>
                  <a:lnTo>
                    <a:pt x="3729" y="5920"/>
                  </a:lnTo>
                  <a:lnTo>
                    <a:pt x="3938" y="5789"/>
                  </a:lnTo>
                  <a:lnTo>
                    <a:pt x="4120" y="5646"/>
                  </a:lnTo>
                  <a:lnTo>
                    <a:pt x="4303" y="5476"/>
                  </a:lnTo>
                  <a:lnTo>
                    <a:pt x="4459" y="5281"/>
                  </a:lnTo>
                  <a:lnTo>
                    <a:pt x="4603" y="5072"/>
                  </a:lnTo>
                  <a:lnTo>
                    <a:pt x="4681" y="4929"/>
                  </a:lnTo>
                  <a:lnTo>
                    <a:pt x="4759" y="4772"/>
                  </a:lnTo>
                  <a:lnTo>
                    <a:pt x="4824" y="4616"/>
                  </a:lnTo>
                  <a:lnTo>
                    <a:pt x="4890" y="4459"/>
                  </a:lnTo>
                  <a:lnTo>
                    <a:pt x="4994" y="4134"/>
                  </a:lnTo>
                  <a:lnTo>
                    <a:pt x="5085" y="3795"/>
                  </a:lnTo>
                  <a:lnTo>
                    <a:pt x="5229" y="3104"/>
                  </a:lnTo>
                  <a:lnTo>
                    <a:pt x="5307" y="2752"/>
                  </a:lnTo>
                  <a:lnTo>
                    <a:pt x="5385" y="2413"/>
                  </a:lnTo>
                  <a:lnTo>
                    <a:pt x="5476" y="2074"/>
                  </a:lnTo>
                  <a:lnTo>
                    <a:pt x="5594" y="1761"/>
                  </a:lnTo>
                  <a:lnTo>
                    <a:pt x="5659" y="1604"/>
                  </a:lnTo>
                  <a:lnTo>
                    <a:pt x="5724" y="1461"/>
                  </a:lnTo>
                  <a:lnTo>
                    <a:pt x="5815" y="1317"/>
                  </a:lnTo>
                  <a:lnTo>
                    <a:pt x="5893" y="1174"/>
                  </a:lnTo>
                  <a:lnTo>
                    <a:pt x="5998" y="1044"/>
                  </a:lnTo>
                  <a:lnTo>
                    <a:pt x="6102" y="926"/>
                  </a:lnTo>
                  <a:lnTo>
                    <a:pt x="6219" y="809"/>
                  </a:lnTo>
                  <a:lnTo>
                    <a:pt x="6363" y="705"/>
                  </a:lnTo>
                  <a:lnTo>
                    <a:pt x="6506" y="600"/>
                  </a:lnTo>
                  <a:lnTo>
                    <a:pt x="6663" y="509"/>
                  </a:lnTo>
                  <a:lnTo>
                    <a:pt x="6832" y="431"/>
                  </a:lnTo>
                  <a:lnTo>
                    <a:pt x="7015" y="353"/>
                  </a:lnTo>
                  <a:lnTo>
                    <a:pt x="6715" y="235"/>
                  </a:lnTo>
                  <a:lnTo>
                    <a:pt x="6415" y="144"/>
                  </a:lnTo>
                  <a:lnTo>
                    <a:pt x="6102" y="79"/>
                  </a:lnTo>
                  <a:lnTo>
                    <a:pt x="5776" y="27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FF877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6527143" y="1477866"/>
              <a:ext cx="188695" cy="210232"/>
            </a:xfrm>
            <a:custGeom>
              <a:avLst/>
              <a:gdLst/>
              <a:ahLst/>
              <a:cxnLst/>
              <a:rect l="l" t="t" r="r" b="b"/>
              <a:pathLst>
                <a:path w="6168" h="6872" extrusionOk="0">
                  <a:moveTo>
                    <a:pt x="627" y="1"/>
                  </a:moveTo>
                  <a:lnTo>
                    <a:pt x="314" y="27"/>
                  </a:lnTo>
                  <a:lnTo>
                    <a:pt x="1" y="79"/>
                  </a:lnTo>
                  <a:lnTo>
                    <a:pt x="170" y="183"/>
                  </a:lnTo>
                  <a:lnTo>
                    <a:pt x="314" y="301"/>
                  </a:lnTo>
                  <a:lnTo>
                    <a:pt x="444" y="418"/>
                  </a:lnTo>
                  <a:lnTo>
                    <a:pt x="561" y="548"/>
                  </a:lnTo>
                  <a:lnTo>
                    <a:pt x="666" y="692"/>
                  </a:lnTo>
                  <a:lnTo>
                    <a:pt x="757" y="822"/>
                  </a:lnTo>
                  <a:lnTo>
                    <a:pt x="848" y="966"/>
                  </a:lnTo>
                  <a:lnTo>
                    <a:pt x="913" y="1122"/>
                  </a:lnTo>
                  <a:lnTo>
                    <a:pt x="966" y="1279"/>
                  </a:lnTo>
                  <a:lnTo>
                    <a:pt x="1018" y="1435"/>
                  </a:lnTo>
                  <a:lnTo>
                    <a:pt x="1057" y="1591"/>
                  </a:lnTo>
                  <a:lnTo>
                    <a:pt x="1083" y="1748"/>
                  </a:lnTo>
                  <a:lnTo>
                    <a:pt x="1135" y="2087"/>
                  </a:lnTo>
                  <a:lnTo>
                    <a:pt x="1148" y="2439"/>
                  </a:lnTo>
                  <a:lnTo>
                    <a:pt x="1148" y="2778"/>
                  </a:lnTo>
                  <a:lnTo>
                    <a:pt x="1148" y="3143"/>
                  </a:lnTo>
                  <a:lnTo>
                    <a:pt x="1148" y="3847"/>
                  </a:lnTo>
                  <a:lnTo>
                    <a:pt x="1161" y="4199"/>
                  </a:lnTo>
                  <a:lnTo>
                    <a:pt x="1187" y="4538"/>
                  </a:lnTo>
                  <a:lnTo>
                    <a:pt x="1213" y="4707"/>
                  </a:lnTo>
                  <a:lnTo>
                    <a:pt x="1252" y="4877"/>
                  </a:lnTo>
                  <a:lnTo>
                    <a:pt x="1291" y="5033"/>
                  </a:lnTo>
                  <a:lnTo>
                    <a:pt x="1344" y="5203"/>
                  </a:lnTo>
                  <a:lnTo>
                    <a:pt x="1435" y="5438"/>
                  </a:lnTo>
                  <a:lnTo>
                    <a:pt x="1552" y="5659"/>
                  </a:lnTo>
                  <a:lnTo>
                    <a:pt x="1683" y="5855"/>
                  </a:lnTo>
                  <a:lnTo>
                    <a:pt x="1839" y="6050"/>
                  </a:lnTo>
                  <a:lnTo>
                    <a:pt x="2009" y="6220"/>
                  </a:lnTo>
                  <a:lnTo>
                    <a:pt x="2191" y="6376"/>
                  </a:lnTo>
                  <a:lnTo>
                    <a:pt x="2387" y="6507"/>
                  </a:lnTo>
                  <a:lnTo>
                    <a:pt x="2595" y="6624"/>
                  </a:lnTo>
                  <a:lnTo>
                    <a:pt x="2817" y="6715"/>
                  </a:lnTo>
                  <a:lnTo>
                    <a:pt x="3038" y="6793"/>
                  </a:lnTo>
                  <a:lnTo>
                    <a:pt x="3273" y="6846"/>
                  </a:lnTo>
                  <a:lnTo>
                    <a:pt x="3521" y="6872"/>
                  </a:lnTo>
                  <a:lnTo>
                    <a:pt x="3756" y="6872"/>
                  </a:lnTo>
                  <a:lnTo>
                    <a:pt x="4003" y="6859"/>
                  </a:lnTo>
                  <a:lnTo>
                    <a:pt x="4251" y="6806"/>
                  </a:lnTo>
                  <a:lnTo>
                    <a:pt x="4499" y="6741"/>
                  </a:lnTo>
                  <a:lnTo>
                    <a:pt x="4733" y="6650"/>
                  </a:lnTo>
                  <a:lnTo>
                    <a:pt x="4955" y="6533"/>
                  </a:lnTo>
                  <a:lnTo>
                    <a:pt x="5151" y="6389"/>
                  </a:lnTo>
                  <a:lnTo>
                    <a:pt x="5346" y="6246"/>
                  </a:lnTo>
                  <a:lnTo>
                    <a:pt x="5516" y="6076"/>
                  </a:lnTo>
                  <a:lnTo>
                    <a:pt x="5672" y="5894"/>
                  </a:lnTo>
                  <a:lnTo>
                    <a:pt x="5802" y="5685"/>
                  </a:lnTo>
                  <a:lnTo>
                    <a:pt x="5920" y="5477"/>
                  </a:lnTo>
                  <a:lnTo>
                    <a:pt x="6011" y="5268"/>
                  </a:lnTo>
                  <a:lnTo>
                    <a:pt x="6089" y="5033"/>
                  </a:lnTo>
                  <a:lnTo>
                    <a:pt x="6141" y="4799"/>
                  </a:lnTo>
                  <a:lnTo>
                    <a:pt x="6167" y="4564"/>
                  </a:lnTo>
                  <a:lnTo>
                    <a:pt x="6167" y="4316"/>
                  </a:lnTo>
                  <a:lnTo>
                    <a:pt x="6154" y="4082"/>
                  </a:lnTo>
                  <a:lnTo>
                    <a:pt x="6102" y="3834"/>
                  </a:lnTo>
                  <a:lnTo>
                    <a:pt x="6037" y="3586"/>
                  </a:lnTo>
                  <a:lnTo>
                    <a:pt x="5985" y="3456"/>
                  </a:lnTo>
                  <a:lnTo>
                    <a:pt x="5933" y="3325"/>
                  </a:lnTo>
                  <a:lnTo>
                    <a:pt x="5789" y="3078"/>
                  </a:lnTo>
                  <a:lnTo>
                    <a:pt x="5633" y="2843"/>
                  </a:lnTo>
                  <a:lnTo>
                    <a:pt x="5463" y="2608"/>
                  </a:lnTo>
                  <a:lnTo>
                    <a:pt x="5268" y="2387"/>
                  </a:lnTo>
                  <a:lnTo>
                    <a:pt x="5085" y="2165"/>
                  </a:lnTo>
                  <a:lnTo>
                    <a:pt x="4707" y="1761"/>
                  </a:lnTo>
                  <a:lnTo>
                    <a:pt x="4473" y="1526"/>
                  </a:lnTo>
                  <a:lnTo>
                    <a:pt x="4225" y="1318"/>
                  </a:lnTo>
                  <a:lnTo>
                    <a:pt x="3964" y="1109"/>
                  </a:lnTo>
                  <a:lnTo>
                    <a:pt x="3690" y="927"/>
                  </a:lnTo>
                  <a:lnTo>
                    <a:pt x="3404" y="744"/>
                  </a:lnTo>
                  <a:lnTo>
                    <a:pt x="3104" y="588"/>
                  </a:lnTo>
                  <a:lnTo>
                    <a:pt x="2817" y="444"/>
                  </a:lnTo>
                  <a:lnTo>
                    <a:pt x="2517" y="327"/>
                  </a:lnTo>
                  <a:lnTo>
                    <a:pt x="2217" y="223"/>
                  </a:lnTo>
                  <a:lnTo>
                    <a:pt x="1904" y="131"/>
                  </a:lnTo>
                  <a:lnTo>
                    <a:pt x="1591" y="66"/>
                  </a:lnTo>
                  <a:lnTo>
                    <a:pt x="1278" y="27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6381982" y="1903041"/>
              <a:ext cx="213413" cy="339057"/>
            </a:xfrm>
            <a:custGeom>
              <a:avLst/>
              <a:gdLst/>
              <a:ahLst/>
              <a:cxnLst/>
              <a:rect l="l" t="t" r="r" b="b"/>
              <a:pathLst>
                <a:path w="6976" h="11083" extrusionOk="0">
                  <a:moveTo>
                    <a:pt x="4407" y="1"/>
                  </a:moveTo>
                  <a:lnTo>
                    <a:pt x="4302" y="14"/>
                  </a:lnTo>
                  <a:lnTo>
                    <a:pt x="4185" y="40"/>
                  </a:lnTo>
                  <a:lnTo>
                    <a:pt x="4068" y="92"/>
                  </a:lnTo>
                  <a:lnTo>
                    <a:pt x="3950" y="144"/>
                  </a:lnTo>
                  <a:lnTo>
                    <a:pt x="3833" y="222"/>
                  </a:lnTo>
                  <a:lnTo>
                    <a:pt x="2738" y="992"/>
                  </a:lnTo>
                  <a:lnTo>
                    <a:pt x="1982" y="1539"/>
                  </a:lnTo>
                  <a:lnTo>
                    <a:pt x="1617" y="1826"/>
                  </a:lnTo>
                  <a:lnTo>
                    <a:pt x="1252" y="2126"/>
                  </a:lnTo>
                  <a:lnTo>
                    <a:pt x="900" y="2426"/>
                  </a:lnTo>
                  <a:lnTo>
                    <a:pt x="574" y="2765"/>
                  </a:lnTo>
                  <a:lnTo>
                    <a:pt x="430" y="2934"/>
                  </a:lnTo>
                  <a:lnTo>
                    <a:pt x="274" y="3104"/>
                  </a:lnTo>
                  <a:lnTo>
                    <a:pt x="131" y="3286"/>
                  </a:lnTo>
                  <a:lnTo>
                    <a:pt x="0" y="3482"/>
                  </a:lnTo>
                  <a:lnTo>
                    <a:pt x="326" y="3417"/>
                  </a:lnTo>
                  <a:lnTo>
                    <a:pt x="639" y="3351"/>
                  </a:lnTo>
                  <a:lnTo>
                    <a:pt x="952" y="3273"/>
                  </a:lnTo>
                  <a:lnTo>
                    <a:pt x="1265" y="3182"/>
                  </a:lnTo>
                  <a:lnTo>
                    <a:pt x="1578" y="3078"/>
                  </a:lnTo>
                  <a:lnTo>
                    <a:pt x="1891" y="2960"/>
                  </a:lnTo>
                  <a:lnTo>
                    <a:pt x="2190" y="2843"/>
                  </a:lnTo>
                  <a:lnTo>
                    <a:pt x="2490" y="2713"/>
                  </a:lnTo>
                  <a:lnTo>
                    <a:pt x="2777" y="2569"/>
                  </a:lnTo>
                  <a:lnTo>
                    <a:pt x="3064" y="2426"/>
                  </a:lnTo>
                  <a:lnTo>
                    <a:pt x="3351" y="2269"/>
                  </a:lnTo>
                  <a:lnTo>
                    <a:pt x="3638" y="2100"/>
                  </a:lnTo>
                  <a:lnTo>
                    <a:pt x="3911" y="1917"/>
                  </a:lnTo>
                  <a:lnTo>
                    <a:pt x="4172" y="1735"/>
                  </a:lnTo>
                  <a:lnTo>
                    <a:pt x="4446" y="1539"/>
                  </a:lnTo>
                  <a:lnTo>
                    <a:pt x="4694" y="1344"/>
                  </a:lnTo>
                  <a:lnTo>
                    <a:pt x="4798" y="1826"/>
                  </a:lnTo>
                  <a:lnTo>
                    <a:pt x="4889" y="2308"/>
                  </a:lnTo>
                  <a:lnTo>
                    <a:pt x="4967" y="2791"/>
                  </a:lnTo>
                  <a:lnTo>
                    <a:pt x="5020" y="3273"/>
                  </a:lnTo>
                  <a:lnTo>
                    <a:pt x="5059" y="3769"/>
                  </a:lnTo>
                  <a:lnTo>
                    <a:pt x="5098" y="4251"/>
                  </a:lnTo>
                  <a:lnTo>
                    <a:pt x="5111" y="4746"/>
                  </a:lnTo>
                  <a:lnTo>
                    <a:pt x="5124" y="5229"/>
                  </a:lnTo>
                  <a:lnTo>
                    <a:pt x="5137" y="5737"/>
                  </a:lnTo>
                  <a:lnTo>
                    <a:pt x="5176" y="6246"/>
                  </a:lnTo>
                  <a:lnTo>
                    <a:pt x="5241" y="6741"/>
                  </a:lnTo>
                  <a:lnTo>
                    <a:pt x="5332" y="7250"/>
                  </a:lnTo>
                  <a:lnTo>
                    <a:pt x="5437" y="7745"/>
                  </a:lnTo>
                  <a:lnTo>
                    <a:pt x="5554" y="8240"/>
                  </a:lnTo>
                  <a:lnTo>
                    <a:pt x="5697" y="8736"/>
                  </a:lnTo>
                  <a:lnTo>
                    <a:pt x="5854" y="9218"/>
                  </a:lnTo>
                  <a:lnTo>
                    <a:pt x="6050" y="9701"/>
                  </a:lnTo>
                  <a:lnTo>
                    <a:pt x="6141" y="9948"/>
                  </a:lnTo>
                  <a:lnTo>
                    <a:pt x="6258" y="10183"/>
                  </a:lnTo>
                  <a:lnTo>
                    <a:pt x="6375" y="10418"/>
                  </a:lnTo>
                  <a:lnTo>
                    <a:pt x="6506" y="10639"/>
                  </a:lnTo>
                  <a:lnTo>
                    <a:pt x="6636" y="10874"/>
                  </a:lnTo>
                  <a:lnTo>
                    <a:pt x="6793" y="11083"/>
                  </a:lnTo>
                  <a:lnTo>
                    <a:pt x="6936" y="11043"/>
                  </a:lnTo>
                  <a:lnTo>
                    <a:pt x="6962" y="10014"/>
                  </a:lnTo>
                  <a:lnTo>
                    <a:pt x="6975" y="9023"/>
                  </a:lnTo>
                  <a:lnTo>
                    <a:pt x="6949" y="8032"/>
                  </a:lnTo>
                  <a:lnTo>
                    <a:pt x="6910" y="7054"/>
                  </a:lnTo>
                  <a:lnTo>
                    <a:pt x="6884" y="6298"/>
                  </a:lnTo>
                  <a:lnTo>
                    <a:pt x="6858" y="5529"/>
                  </a:lnTo>
                  <a:lnTo>
                    <a:pt x="6832" y="4746"/>
                  </a:lnTo>
                  <a:lnTo>
                    <a:pt x="6780" y="3964"/>
                  </a:lnTo>
                  <a:lnTo>
                    <a:pt x="6754" y="3573"/>
                  </a:lnTo>
                  <a:lnTo>
                    <a:pt x="6714" y="3195"/>
                  </a:lnTo>
                  <a:lnTo>
                    <a:pt x="6662" y="2804"/>
                  </a:lnTo>
                  <a:lnTo>
                    <a:pt x="6610" y="2426"/>
                  </a:lnTo>
                  <a:lnTo>
                    <a:pt x="6545" y="2048"/>
                  </a:lnTo>
                  <a:lnTo>
                    <a:pt x="6454" y="1683"/>
                  </a:lnTo>
                  <a:lnTo>
                    <a:pt x="6362" y="1318"/>
                  </a:lnTo>
                  <a:lnTo>
                    <a:pt x="6258" y="966"/>
                  </a:lnTo>
                  <a:lnTo>
                    <a:pt x="6219" y="861"/>
                  </a:lnTo>
                  <a:lnTo>
                    <a:pt x="6180" y="770"/>
                  </a:lnTo>
                  <a:lnTo>
                    <a:pt x="6128" y="679"/>
                  </a:lnTo>
                  <a:lnTo>
                    <a:pt x="6063" y="601"/>
                  </a:lnTo>
                  <a:lnTo>
                    <a:pt x="5984" y="522"/>
                  </a:lnTo>
                  <a:lnTo>
                    <a:pt x="5880" y="470"/>
                  </a:lnTo>
                  <a:lnTo>
                    <a:pt x="5789" y="431"/>
                  </a:lnTo>
                  <a:lnTo>
                    <a:pt x="5684" y="392"/>
                  </a:lnTo>
                  <a:lnTo>
                    <a:pt x="5437" y="288"/>
                  </a:lnTo>
                  <a:lnTo>
                    <a:pt x="5202" y="196"/>
                  </a:lnTo>
                  <a:lnTo>
                    <a:pt x="4967" y="105"/>
                  </a:lnTo>
                  <a:lnTo>
                    <a:pt x="4746" y="40"/>
                  </a:lnTo>
                  <a:lnTo>
                    <a:pt x="4628" y="14"/>
                  </a:lnTo>
                  <a:lnTo>
                    <a:pt x="4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6529530" y="2039055"/>
              <a:ext cx="128060" cy="694817"/>
            </a:xfrm>
            <a:custGeom>
              <a:avLst/>
              <a:gdLst/>
              <a:ahLst/>
              <a:cxnLst/>
              <a:rect l="l" t="t" r="r" b="b"/>
              <a:pathLst>
                <a:path w="4186" h="22712" extrusionOk="0">
                  <a:moveTo>
                    <a:pt x="1" y="1"/>
                  </a:moveTo>
                  <a:lnTo>
                    <a:pt x="1" y="22712"/>
                  </a:lnTo>
                  <a:lnTo>
                    <a:pt x="4186" y="22712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611303" y="1784189"/>
              <a:ext cx="92573" cy="228189"/>
            </a:xfrm>
            <a:custGeom>
              <a:avLst/>
              <a:gdLst/>
              <a:ahLst/>
              <a:cxnLst/>
              <a:rect l="l" t="t" r="r" b="b"/>
              <a:pathLst>
                <a:path w="3026" h="7459" extrusionOk="0">
                  <a:moveTo>
                    <a:pt x="2908" y="1"/>
                  </a:moveTo>
                  <a:lnTo>
                    <a:pt x="2660" y="444"/>
                  </a:lnTo>
                  <a:lnTo>
                    <a:pt x="2439" y="900"/>
                  </a:lnTo>
                  <a:lnTo>
                    <a:pt x="2008" y="1800"/>
                  </a:lnTo>
                  <a:lnTo>
                    <a:pt x="1578" y="2699"/>
                  </a:lnTo>
                  <a:lnTo>
                    <a:pt x="1161" y="3599"/>
                  </a:lnTo>
                  <a:lnTo>
                    <a:pt x="1057" y="3821"/>
                  </a:lnTo>
                  <a:lnTo>
                    <a:pt x="939" y="4042"/>
                  </a:lnTo>
                  <a:lnTo>
                    <a:pt x="705" y="4486"/>
                  </a:lnTo>
                  <a:lnTo>
                    <a:pt x="587" y="4694"/>
                  </a:lnTo>
                  <a:lnTo>
                    <a:pt x="496" y="4916"/>
                  </a:lnTo>
                  <a:lnTo>
                    <a:pt x="405" y="5150"/>
                  </a:lnTo>
                  <a:lnTo>
                    <a:pt x="327" y="5385"/>
                  </a:lnTo>
                  <a:lnTo>
                    <a:pt x="209" y="5854"/>
                  </a:lnTo>
                  <a:lnTo>
                    <a:pt x="118" y="6337"/>
                  </a:lnTo>
                  <a:lnTo>
                    <a:pt x="79" y="6585"/>
                  </a:lnTo>
                  <a:lnTo>
                    <a:pt x="40" y="6845"/>
                  </a:lnTo>
                  <a:lnTo>
                    <a:pt x="14" y="7106"/>
                  </a:lnTo>
                  <a:lnTo>
                    <a:pt x="1" y="7380"/>
                  </a:lnTo>
                  <a:lnTo>
                    <a:pt x="105" y="7458"/>
                  </a:lnTo>
                  <a:lnTo>
                    <a:pt x="235" y="7380"/>
                  </a:lnTo>
                  <a:lnTo>
                    <a:pt x="353" y="7302"/>
                  </a:lnTo>
                  <a:lnTo>
                    <a:pt x="574" y="7132"/>
                  </a:lnTo>
                  <a:lnTo>
                    <a:pt x="770" y="6950"/>
                  </a:lnTo>
                  <a:lnTo>
                    <a:pt x="952" y="6754"/>
                  </a:lnTo>
                  <a:lnTo>
                    <a:pt x="1122" y="6545"/>
                  </a:lnTo>
                  <a:lnTo>
                    <a:pt x="1278" y="6337"/>
                  </a:lnTo>
                  <a:lnTo>
                    <a:pt x="1422" y="6115"/>
                  </a:lnTo>
                  <a:lnTo>
                    <a:pt x="1552" y="5894"/>
                  </a:lnTo>
                  <a:lnTo>
                    <a:pt x="1669" y="5672"/>
                  </a:lnTo>
                  <a:lnTo>
                    <a:pt x="1774" y="5437"/>
                  </a:lnTo>
                  <a:lnTo>
                    <a:pt x="1865" y="5203"/>
                  </a:lnTo>
                  <a:lnTo>
                    <a:pt x="1930" y="4955"/>
                  </a:lnTo>
                  <a:lnTo>
                    <a:pt x="2048" y="4459"/>
                  </a:lnTo>
                  <a:lnTo>
                    <a:pt x="2165" y="3964"/>
                  </a:lnTo>
                  <a:lnTo>
                    <a:pt x="2413" y="2999"/>
                  </a:lnTo>
                  <a:lnTo>
                    <a:pt x="2634" y="2008"/>
                  </a:lnTo>
                  <a:lnTo>
                    <a:pt x="2830" y="1031"/>
                  </a:lnTo>
                  <a:lnTo>
                    <a:pt x="3025" y="53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933282" y="2696366"/>
              <a:ext cx="360563" cy="37506"/>
            </a:xfrm>
            <a:custGeom>
              <a:avLst/>
              <a:gdLst/>
              <a:ahLst/>
              <a:cxnLst/>
              <a:rect l="l" t="t" r="r" b="b"/>
              <a:pathLst>
                <a:path w="11786" h="1226" extrusionOk="0">
                  <a:moveTo>
                    <a:pt x="0" y="0"/>
                  </a:moveTo>
                  <a:lnTo>
                    <a:pt x="2855" y="913"/>
                  </a:lnTo>
                  <a:lnTo>
                    <a:pt x="2855" y="1226"/>
                  </a:lnTo>
                  <a:lnTo>
                    <a:pt x="8931" y="1226"/>
                  </a:lnTo>
                  <a:lnTo>
                    <a:pt x="8931" y="913"/>
                  </a:lnTo>
                  <a:lnTo>
                    <a:pt x="11786" y="0"/>
                  </a:lnTo>
                  <a:close/>
                </a:path>
              </a:pathLst>
            </a:custGeom>
            <a:solidFill>
              <a:srgbClr val="ED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936463" y="2562738"/>
              <a:ext cx="298369" cy="133659"/>
            </a:xfrm>
            <a:custGeom>
              <a:avLst/>
              <a:gdLst/>
              <a:ahLst/>
              <a:cxnLst/>
              <a:rect l="l" t="t" r="r" b="b"/>
              <a:pathLst>
                <a:path w="9753" h="4369" extrusionOk="0">
                  <a:moveTo>
                    <a:pt x="1669" y="1187"/>
                  </a:moveTo>
                  <a:lnTo>
                    <a:pt x="1747" y="1200"/>
                  </a:lnTo>
                  <a:lnTo>
                    <a:pt x="1826" y="1213"/>
                  </a:lnTo>
                  <a:lnTo>
                    <a:pt x="1982" y="1252"/>
                  </a:lnTo>
                  <a:lnTo>
                    <a:pt x="2047" y="1487"/>
                  </a:lnTo>
                  <a:lnTo>
                    <a:pt x="2113" y="1709"/>
                  </a:lnTo>
                  <a:lnTo>
                    <a:pt x="2204" y="1930"/>
                  </a:lnTo>
                  <a:lnTo>
                    <a:pt x="2295" y="2139"/>
                  </a:lnTo>
                  <a:lnTo>
                    <a:pt x="2386" y="2334"/>
                  </a:lnTo>
                  <a:lnTo>
                    <a:pt x="2491" y="2530"/>
                  </a:lnTo>
                  <a:lnTo>
                    <a:pt x="2595" y="2699"/>
                  </a:lnTo>
                  <a:lnTo>
                    <a:pt x="2712" y="2869"/>
                  </a:lnTo>
                  <a:lnTo>
                    <a:pt x="2712" y="2869"/>
                  </a:lnTo>
                  <a:lnTo>
                    <a:pt x="2269" y="2856"/>
                  </a:lnTo>
                  <a:lnTo>
                    <a:pt x="1669" y="2856"/>
                  </a:lnTo>
                  <a:lnTo>
                    <a:pt x="1578" y="2843"/>
                  </a:lnTo>
                  <a:lnTo>
                    <a:pt x="1500" y="2830"/>
                  </a:lnTo>
                  <a:lnTo>
                    <a:pt x="1422" y="2817"/>
                  </a:lnTo>
                  <a:lnTo>
                    <a:pt x="1343" y="2791"/>
                  </a:lnTo>
                  <a:lnTo>
                    <a:pt x="1278" y="2752"/>
                  </a:lnTo>
                  <a:lnTo>
                    <a:pt x="1200" y="2712"/>
                  </a:lnTo>
                  <a:lnTo>
                    <a:pt x="1083" y="2608"/>
                  </a:lnTo>
                  <a:lnTo>
                    <a:pt x="978" y="2491"/>
                  </a:lnTo>
                  <a:lnTo>
                    <a:pt x="939" y="2413"/>
                  </a:lnTo>
                  <a:lnTo>
                    <a:pt x="900" y="2347"/>
                  </a:lnTo>
                  <a:lnTo>
                    <a:pt x="874" y="2269"/>
                  </a:lnTo>
                  <a:lnTo>
                    <a:pt x="861" y="2191"/>
                  </a:lnTo>
                  <a:lnTo>
                    <a:pt x="848" y="2113"/>
                  </a:lnTo>
                  <a:lnTo>
                    <a:pt x="835" y="2021"/>
                  </a:lnTo>
                  <a:lnTo>
                    <a:pt x="848" y="1943"/>
                  </a:lnTo>
                  <a:lnTo>
                    <a:pt x="861" y="1852"/>
                  </a:lnTo>
                  <a:lnTo>
                    <a:pt x="874" y="1774"/>
                  </a:lnTo>
                  <a:lnTo>
                    <a:pt x="900" y="1695"/>
                  </a:lnTo>
                  <a:lnTo>
                    <a:pt x="939" y="1630"/>
                  </a:lnTo>
                  <a:lnTo>
                    <a:pt x="978" y="1565"/>
                  </a:lnTo>
                  <a:lnTo>
                    <a:pt x="1083" y="1435"/>
                  </a:lnTo>
                  <a:lnTo>
                    <a:pt x="1200" y="1330"/>
                  </a:lnTo>
                  <a:lnTo>
                    <a:pt x="1278" y="1291"/>
                  </a:lnTo>
                  <a:lnTo>
                    <a:pt x="1343" y="1265"/>
                  </a:lnTo>
                  <a:lnTo>
                    <a:pt x="1422" y="1226"/>
                  </a:lnTo>
                  <a:lnTo>
                    <a:pt x="1500" y="1213"/>
                  </a:lnTo>
                  <a:lnTo>
                    <a:pt x="1578" y="1200"/>
                  </a:lnTo>
                  <a:lnTo>
                    <a:pt x="1669" y="1187"/>
                  </a:lnTo>
                  <a:close/>
                  <a:moveTo>
                    <a:pt x="1826" y="1"/>
                  </a:moveTo>
                  <a:lnTo>
                    <a:pt x="1839" y="366"/>
                  </a:lnTo>
                  <a:lnTo>
                    <a:pt x="1669" y="353"/>
                  </a:lnTo>
                  <a:lnTo>
                    <a:pt x="1500" y="366"/>
                  </a:lnTo>
                  <a:lnTo>
                    <a:pt x="1330" y="379"/>
                  </a:lnTo>
                  <a:lnTo>
                    <a:pt x="1174" y="431"/>
                  </a:lnTo>
                  <a:lnTo>
                    <a:pt x="1017" y="483"/>
                  </a:lnTo>
                  <a:lnTo>
                    <a:pt x="874" y="548"/>
                  </a:lnTo>
                  <a:lnTo>
                    <a:pt x="731" y="639"/>
                  </a:lnTo>
                  <a:lnTo>
                    <a:pt x="600" y="731"/>
                  </a:lnTo>
                  <a:lnTo>
                    <a:pt x="483" y="835"/>
                  </a:lnTo>
                  <a:lnTo>
                    <a:pt x="379" y="965"/>
                  </a:lnTo>
                  <a:lnTo>
                    <a:pt x="287" y="1083"/>
                  </a:lnTo>
                  <a:lnTo>
                    <a:pt x="196" y="1226"/>
                  </a:lnTo>
                  <a:lnTo>
                    <a:pt x="131" y="1370"/>
                  </a:lnTo>
                  <a:lnTo>
                    <a:pt x="66" y="1526"/>
                  </a:lnTo>
                  <a:lnTo>
                    <a:pt x="27" y="1682"/>
                  </a:lnTo>
                  <a:lnTo>
                    <a:pt x="0" y="1852"/>
                  </a:lnTo>
                  <a:lnTo>
                    <a:pt x="0" y="2021"/>
                  </a:lnTo>
                  <a:lnTo>
                    <a:pt x="0" y="2191"/>
                  </a:lnTo>
                  <a:lnTo>
                    <a:pt x="27" y="2360"/>
                  </a:lnTo>
                  <a:lnTo>
                    <a:pt x="66" y="2517"/>
                  </a:lnTo>
                  <a:lnTo>
                    <a:pt x="131" y="2673"/>
                  </a:lnTo>
                  <a:lnTo>
                    <a:pt x="196" y="2817"/>
                  </a:lnTo>
                  <a:lnTo>
                    <a:pt x="287" y="2960"/>
                  </a:lnTo>
                  <a:lnTo>
                    <a:pt x="379" y="3090"/>
                  </a:lnTo>
                  <a:lnTo>
                    <a:pt x="483" y="3208"/>
                  </a:lnTo>
                  <a:lnTo>
                    <a:pt x="600" y="3312"/>
                  </a:lnTo>
                  <a:lnTo>
                    <a:pt x="731" y="3403"/>
                  </a:lnTo>
                  <a:lnTo>
                    <a:pt x="874" y="3495"/>
                  </a:lnTo>
                  <a:lnTo>
                    <a:pt x="1017" y="3560"/>
                  </a:lnTo>
                  <a:lnTo>
                    <a:pt x="1174" y="3625"/>
                  </a:lnTo>
                  <a:lnTo>
                    <a:pt x="1330" y="3664"/>
                  </a:lnTo>
                  <a:lnTo>
                    <a:pt x="1500" y="3690"/>
                  </a:lnTo>
                  <a:lnTo>
                    <a:pt x="2256" y="3690"/>
                  </a:lnTo>
                  <a:lnTo>
                    <a:pt x="2673" y="3716"/>
                  </a:lnTo>
                  <a:lnTo>
                    <a:pt x="2869" y="3729"/>
                  </a:lnTo>
                  <a:lnTo>
                    <a:pt x="3064" y="3768"/>
                  </a:lnTo>
                  <a:lnTo>
                    <a:pt x="3260" y="3808"/>
                  </a:lnTo>
                  <a:lnTo>
                    <a:pt x="3468" y="3873"/>
                  </a:lnTo>
                  <a:lnTo>
                    <a:pt x="3494" y="3795"/>
                  </a:lnTo>
                  <a:lnTo>
                    <a:pt x="3768" y="4055"/>
                  </a:lnTo>
                  <a:lnTo>
                    <a:pt x="4003" y="4225"/>
                  </a:lnTo>
                  <a:lnTo>
                    <a:pt x="4159" y="4342"/>
                  </a:lnTo>
                  <a:lnTo>
                    <a:pt x="4212" y="4368"/>
                  </a:lnTo>
                  <a:lnTo>
                    <a:pt x="7380" y="4368"/>
                  </a:lnTo>
                  <a:lnTo>
                    <a:pt x="7471" y="4303"/>
                  </a:lnTo>
                  <a:lnTo>
                    <a:pt x="7745" y="4094"/>
                  </a:lnTo>
                  <a:lnTo>
                    <a:pt x="7927" y="3938"/>
                  </a:lnTo>
                  <a:lnTo>
                    <a:pt x="8123" y="3755"/>
                  </a:lnTo>
                  <a:lnTo>
                    <a:pt x="8344" y="3534"/>
                  </a:lnTo>
                  <a:lnTo>
                    <a:pt x="8566" y="3273"/>
                  </a:lnTo>
                  <a:lnTo>
                    <a:pt x="8788" y="2986"/>
                  </a:lnTo>
                  <a:lnTo>
                    <a:pt x="9009" y="2660"/>
                  </a:lnTo>
                  <a:lnTo>
                    <a:pt x="9114" y="2478"/>
                  </a:lnTo>
                  <a:lnTo>
                    <a:pt x="9205" y="2295"/>
                  </a:lnTo>
                  <a:lnTo>
                    <a:pt x="9296" y="2100"/>
                  </a:lnTo>
                  <a:lnTo>
                    <a:pt x="9387" y="1904"/>
                  </a:lnTo>
                  <a:lnTo>
                    <a:pt x="9466" y="1695"/>
                  </a:lnTo>
                  <a:lnTo>
                    <a:pt x="9544" y="1474"/>
                  </a:lnTo>
                  <a:lnTo>
                    <a:pt x="9596" y="1252"/>
                  </a:lnTo>
                  <a:lnTo>
                    <a:pt x="9661" y="1018"/>
                  </a:lnTo>
                  <a:lnTo>
                    <a:pt x="9700" y="783"/>
                  </a:lnTo>
                  <a:lnTo>
                    <a:pt x="9726" y="535"/>
                  </a:lnTo>
                  <a:lnTo>
                    <a:pt x="9752" y="274"/>
                  </a:lnTo>
                  <a:lnTo>
                    <a:pt x="9752" y="1"/>
                  </a:lnTo>
                  <a:close/>
                </a:path>
              </a:pathLst>
            </a:custGeom>
            <a:solidFill>
              <a:srgbClr val="C8D5D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6039377" y="2266786"/>
              <a:ext cx="78194" cy="268480"/>
            </a:xfrm>
            <a:custGeom>
              <a:avLst/>
              <a:gdLst/>
              <a:ahLst/>
              <a:cxnLst/>
              <a:rect l="l" t="t" r="r" b="b"/>
              <a:pathLst>
                <a:path w="2556" h="8776" extrusionOk="0">
                  <a:moveTo>
                    <a:pt x="1512" y="1"/>
                  </a:moveTo>
                  <a:lnTo>
                    <a:pt x="1669" y="288"/>
                  </a:lnTo>
                  <a:lnTo>
                    <a:pt x="1799" y="575"/>
                  </a:lnTo>
                  <a:lnTo>
                    <a:pt x="1864" y="718"/>
                  </a:lnTo>
                  <a:lnTo>
                    <a:pt x="1917" y="861"/>
                  </a:lnTo>
                  <a:lnTo>
                    <a:pt x="1956" y="1018"/>
                  </a:lnTo>
                  <a:lnTo>
                    <a:pt x="1982" y="1161"/>
                  </a:lnTo>
                  <a:lnTo>
                    <a:pt x="2008" y="1305"/>
                  </a:lnTo>
                  <a:lnTo>
                    <a:pt x="2021" y="1448"/>
                  </a:lnTo>
                  <a:lnTo>
                    <a:pt x="2021" y="1578"/>
                  </a:lnTo>
                  <a:lnTo>
                    <a:pt x="2008" y="1722"/>
                  </a:lnTo>
                  <a:lnTo>
                    <a:pt x="1995" y="1787"/>
                  </a:lnTo>
                  <a:lnTo>
                    <a:pt x="1982" y="1852"/>
                  </a:lnTo>
                  <a:lnTo>
                    <a:pt x="1956" y="1917"/>
                  </a:lnTo>
                  <a:lnTo>
                    <a:pt x="1943" y="1983"/>
                  </a:lnTo>
                  <a:lnTo>
                    <a:pt x="1917" y="2048"/>
                  </a:lnTo>
                  <a:lnTo>
                    <a:pt x="1891" y="2100"/>
                  </a:lnTo>
                  <a:lnTo>
                    <a:pt x="1838" y="2217"/>
                  </a:lnTo>
                  <a:lnTo>
                    <a:pt x="1773" y="2335"/>
                  </a:lnTo>
                  <a:lnTo>
                    <a:pt x="1734" y="2400"/>
                  </a:lnTo>
                  <a:lnTo>
                    <a:pt x="1695" y="2452"/>
                  </a:lnTo>
                  <a:lnTo>
                    <a:pt x="1656" y="2504"/>
                  </a:lnTo>
                  <a:lnTo>
                    <a:pt x="1617" y="2556"/>
                  </a:lnTo>
                  <a:lnTo>
                    <a:pt x="1525" y="2647"/>
                  </a:lnTo>
                  <a:lnTo>
                    <a:pt x="1317" y="2830"/>
                  </a:lnTo>
                  <a:lnTo>
                    <a:pt x="1069" y="3013"/>
                  </a:lnTo>
                  <a:lnTo>
                    <a:pt x="808" y="3221"/>
                  </a:lnTo>
                  <a:lnTo>
                    <a:pt x="665" y="3338"/>
                  </a:lnTo>
                  <a:lnTo>
                    <a:pt x="535" y="3469"/>
                  </a:lnTo>
                  <a:lnTo>
                    <a:pt x="404" y="3625"/>
                  </a:lnTo>
                  <a:lnTo>
                    <a:pt x="287" y="3795"/>
                  </a:lnTo>
                  <a:lnTo>
                    <a:pt x="183" y="3964"/>
                  </a:lnTo>
                  <a:lnTo>
                    <a:pt x="104" y="4160"/>
                  </a:lnTo>
                  <a:lnTo>
                    <a:pt x="52" y="4355"/>
                  </a:lnTo>
                  <a:lnTo>
                    <a:pt x="13" y="4564"/>
                  </a:lnTo>
                  <a:lnTo>
                    <a:pt x="0" y="4773"/>
                  </a:lnTo>
                  <a:lnTo>
                    <a:pt x="26" y="4994"/>
                  </a:lnTo>
                  <a:lnTo>
                    <a:pt x="39" y="5099"/>
                  </a:lnTo>
                  <a:lnTo>
                    <a:pt x="78" y="5203"/>
                  </a:lnTo>
                  <a:lnTo>
                    <a:pt x="104" y="5307"/>
                  </a:lnTo>
                  <a:lnTo>
                    <a:pt x="157" y="5411"/>
                  </a:lnTo>
                  <a:lnTo>
                    <a:pt x="196" y="5503"/>
                  </a:lnTo>
                  <a:lnTo>
                    <a:pt x="248" y="5594"/>
                  </a:lnTo>
                  <a:lnTo>
                    <a:pt x="313" y="5672"/>
                  </a:lnTo>
                  <a:lnTo>
                    <a:pt x="365" y="5750"/>
                  </a:lnTo>
                  <a:lnTo>
                    <a:pt x="496" y="5894"/>
                  </a:lnTo>
                  <a:lnTo>
                    <a:pt x="626" y="6024"/>
                  </a:lnTo>
                  <a:lnTo>
                    <a:pt x="756" y="6155"/>
                  </a:lnTo>
                  <a:lnTo>
                    <a:pt x="887" y="6259"/>
                  </a:lnTo>
                  <a:lnTo>
                    <a:pt x="1147" y="6467"/>
                  </a:lnTo>
                  <a:lnTo>
                    <a:pt x="1382" y="6650"/>
                  </a:lnTo>
                  <a:lnTo>
                    <a:pt x="1499" y="6754"/>
                  </a:lnTo>
                  <a:lnTo>
                    <a:pt x="1604" y="6846"/>
                  </a:lnTo>
                  <a:lnTo>
                    <a:pt x="1708" y="6937"/>
                  </a:lnTo>
                  <a:lnTo>
                    <a:pt x="1799" y="7054"/>
                  </a:lnTo>
                  <a:lnTo>
                    <a:pt x="1877" y="7158"/>
                  </a:lnTo>
                  <a:lnTo>
                    <a:pt x="1956" y="7276"/>
                  </a:lnTo>
                  <a:lnTo>
                    <a:pt x="2021" y="7406"/>
                  </a:lnTo>
                  <a:lnTo>
                    <a:pt x="2086" y="7550"/>
                  </a:lnTo>
                  <a:lnTo>
                    <a:pt x="2138" y="7680"/>
                  </a:lnTo>
                  <a:lnTo>
                    <a:pt x="2177" y="7823"/>
                  </a:lnTo>
                  <a:lnTo>
                    <a:pt x="2256" y="8136"/>
                  </a:lnTo>
                  <a:lnTo>
                    <a:pt x="2295" y="8449"/>
                  </a:lnTo>
                  <a:lnTo>
                    <a:pt x="2347" y="8775"/>
                  </a:lnTo>
                  <a:lnTo>
                    <a:pt x="2425" y="8449"/>
                  </a:lnTo>
                  <a:lnTo>
                    <a:pt x="2464" y="8293"/>
                  </a:lnTo>
                  <a:lnTo>
                    <a:pt x="2477" y="8123"/>
                  </a:lnTo>
                  <a:lnTo>
                    <a:pt x="2503" y="7954"/>
                  </a:lnTo>
                  <a:lnTo>
                    <a:pt x="2503" y="7784"/>
                  </a:lnTo>
                  <a:lnTo>
                    <a:pt x="2503" y="7615"/>
                  </a:lnTo>
                  <a:lnTo>
                    <a:pt x="2477" y="7445"/>
                  </a:lnTo>
                  <a:lnTo>
                    <a:pt x="2451" y="7263"/>
                  </a:lnTo>
                  <a:lnTo>
                    <a:pt x="2399" y="7093"/>
                  </a:lnTo>
                  <a:lnTo>
                    <a:pt x="2347" y="6924"/>
                  </a:lnTo>
                  <a:lnTo>
                    <a:pt x="2269" y="6754"/>
                  </a:lnTo>
                  <a:lnTo>
                    <a:pt x="2177" y="6598"/>
                  </a:lnTo>
                  <a:lnTo>
                    <a:pt x="2073" y="6441"/>
                  </a:lnTo>
                  <a:lnTo>
                    <a:pt x="1956" y="6298"/>
                  </a:lnTo>
                  <a:lnTo>
                    <a:pt x="1838" y="6168"/>
                  </a:lnTo>
                  <a:lnTo>
                    <a:pt x="1604" y="5933"/>
                  </a:lnTo>
                  <a:lnTo>
                    <a:pt x="1382" y="5711"/>
                  </a:lnTo>
                  <a:lnTo>
                    <a:pt x="1173" y="5490"/>
                  </a:lnTo>
                  <a:lnTo>
                    <a:pt x="1082" y="5385"/>
                  </a:lnTo>
                  <a:lnTo>
                    <a:pt x="1004" y="5281"/>
                  </a:lnTo>
                  <a:lnTo>
                    <a:pt x="952" y="5177"/>
                  </a:lnTo>
                  <a:lnTo>
                    <a:pt x="900" y="5072"/>
                  </a:lnTo>
                  <a:lnTo>
                    <a:pt x="861" y="4981"/>
                  </a:lnTo>
                  <a:lnTo>
                    <a:pt x="848" y="4877"/>
                  </a:lnTo>
                  <a:lnTo>
                    <a:pt x="848" y="4773"/>
                  </a:lnTo>
                  <a:lnTo>
                    <a:pt x="848" y="4655"/>
                  </a:lnTo>
                  <a:lnTo>
                    <a:pt x="874" y="4551"/>
                  </a:lnTo>
                  <a:lnTo>
                    <a:pt x="900" y="4434"/>
                  </a:lnTo>
                  <a:lnTo>
                    <a:pt x="952" y="4329"/>
                  </a:lnTo>
                  <a:lnTo>
                    <a:pt x="1004" y="4225"/>
                  </a:lnTo>
                  <a:lnTo>
                    <a:pt x="1069" y="4134"/>
                  </a:lnTo>
                  <a:lnTo>
                    <a:pt x="1147" y="4029"/>
                  </a:lnTo>
                  <a:lnTo>
                    <a:pt x="1239" y="3938"/>
                  </a:lnTo>
                  <a:lnTo>
                    <a:pt x="1343" y="3834"/>
                  </a:lnTo>
                  <a:lnTo>
                    <a:pt x="1565" y="3638"/>
                  </a:lnTo>
                  <a:lnTo>
                    <a:pt x="1825" y="3417"/>
                  </a:lnTo>
                  <a:lnTo>
                    <a:pt x="1956" y="3286"/>
                  </a:lnTo>
                  <a:lnTo>
                    <a:pt x="2073" y="3143"/>
                  </a:lnTo>
                  <a:lnTo>
                    <a:pt x="2190" y="2986"/>
                  </a:lnTo>
                  <a:lnTo>
                    <a:pt x="2243" y="2908"/>
                  </a:lnTo>
                  <a:lnTo>
                    <a:pt x="2295" y="2830"/>
                  </a:lnTo>
                  <a:lnTo>
                    <a:pt x="2334" y="2739"/>
                  </a:lnTo>
                  <a:lnTo>
                    <a:pt x="2373" y="2661"/>
                  </a:lnTo>
                  <a:lnTo>
                    <a:pt x="2451" y="2478"/>
                  </a:lnTo>
                  <a:lnTo>
                    <a:pt x="2503" y="2295"/>
                  </a:lnTo>
                  <a:lnTo>
                    <a:pt x="2542" y="2113"/>
                  </a:lnTo>
                  <a:lnTo>
                    <a:pt x="2555" y="1917"/>
                  </a:lnTo>
                  <a:lnTo>
                    <a:pt x="2555" y="1735"/>
                  </a:lnTo>
                  <a:lnTo>
                    <a:pt x="2542" y="1552"/>
                  </a:lnTo>
                  <a:lnTo>
                    <a:pt x="2503" y="1370"/>
                  </a:lnTo>
                  <a:lnTo>
                    <a:pt x="2451" y="1200"/>
                  </a:lnTo>
                  <a:lnTo>
                    <a:pt x="2386" y="1031"/>
                  </a:lnTo>
                  <a:lnTo>
                    <a:pt x="2295" y="874"/>
                  </a:lnTo>
                  <a:lnTo>
                    <a:pt x="2216" y="718"/>
                  </a:lnTo>
                  <a:lnTo>
                    <a:pt x="2112" y="588"/>
                  </a:lnTo>
                  <a:lnTo>
                    <a:pt x="2008" y="457"/>
                  </a:lnTo>
                  <a:lnTo>
                    <a:pt x="1891" y="327"/>
                  </a:lnTo>
                  <a:lnTo>
                    <a:pt x="1773" y="209"/>
                  </a:lnTo>
                  <a:lnTo>
                    <a:pt x="1643" y="105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113166" y="2163505"/>
              <a:ext cx="59839" cy="237337"/>
            </a:xfrm>
            <a:custGeom>
              <a:avLst/>
              <a:gdLst/>
              <a:ahLst/>
              <a:cxnLst/>
              <a:rect l="l" t="t" r="r" b="b"/>
              <a:pathLst>
                <a:path w="1956" h="7758" extrusionOk="0">
                  <a:moveTo>
                    <a:pt x="508" y="0"/>
                  </a:moveTo>
                  <a:lnTo>
                    <a:pt x="430" y="118"/>
                  </a:lnTo>
                  <a:lnTo>
                    <a:pt x="365" y="235"/>
                  </a:lnTo>
                  <a:lnTo>
                    <a:pt x="300" y="352"/>
                  </a:lnTo>
                  <a:lnTo>
                    <a:pt x="235" y="470"/>
                  </a:lnTo>
                  <a:lnTo>
                    <a:pt x="183" y="600"/>
                  </a:lnTo>
                  <a:lnTo>
                    <a:pt x="143" y="730"/>
                  </a:lnTo>
                  <a:lnTo>
                    <a:pt x="104" y="874"/>
                  </a:lnTo>
                  <a:lnTo>
                    <a:pt x="65" y="1004"/>
                  </a:lnTo>
                  <a:lnTo>
                    <a:pt x="26" y="1278"/>
                  </a:lnTo>
                  <a:lnTo>
                    <a:pt x="0" y="1565"/>
                  </a:lnTo>
                  <a:lnTo>
                    <a:pt x="13" y="1852"/>
                  </a:lnTo>
                  <a:lnTo>
                    <a:pt x="39" y="2125"/>
                  </a:lnTo>
                  <a:lnTo>
                    <a:pt x="104" y="2412"/>
                  </a:lnTo>
                  <a:lnTo>
                    <a:pt x="130" y="2556"/>
                  </a:lnTo>
                  <a:lnTo>
                    <a:pt x="183" y="2686"/>
                  </a:lnTo>
                  <a:lnTo>
                    <a:pt x="235" y="2829"/>
                  </a:lnTo>
                  <a:lnTo>
                    <a:pt x="287" y="2960"/>
                  </a:lnTo>
                  <a:lnTo>
                    <a:pt x="417" y="3220"/>
                  </a:lnTo>
                  <a:lnTo>
                    <a:pt x="561" y="3468"/>
                  </a:lnTo>
                  <a:lnTo>
                    <a:pt x="704" y="3690"/>
                  </a:lnTo>
                  <a:lnTo>
                    <a:pt x="834" y="3885"/>
                  </a:lnTo>
                  <a:lnTo>
                    <a:pt x="939" y="4081"/>
                  </a:lnTo>
                  <a:lnTo>
                    <a:pt x="1030" y="4276"/>
                  </a:lnTo>
                  <a:lnTo>
                    <a:pt x="1095" y="4485"/>
                  </a:lnTo>
                  <a:lnTo>
                    <a:pt x="1134" y="4694"/>
                  </a:lnTo>
                  <a:lnTo>
                    <a:pt x="1160" y="4915"/>
                  </a:lnTo>
                  <a:lnTo>
                    <a:pt x="1160" y="5124"/>
                  </a:lnTo>
                  <a:lnTo>
                    <a:pt x="1147" y="5346"/>
                  </a:lnTo>
                  <a:lnTo>
                    <a:pt x="1108" y="5567"/>
                  </a:lnTo>
                  <a:lnTo>
                    <a:pt x="1043" y="5776"/>
                  </a:lnTo>
                  <a:lnTo>
                    <a:pt x="1004" y="5893"/>
                  </a:lnTo>
                  <a:lnTo>
                    <a:pt x="965" y="5997"/>
                  </a:lnTo>
                  <a:lnTo>
                    <a:pt x="913" y="6102"/>
                  </a:lnTo>
                  <a:lnTo>
                    <a:pt x="860" y="6206"/>
                  </a:lnTo>
                  <a:lnTo>
                    <a:pt x="730" y="6441"/>
                  </a:lnTo>
                  <a:lnTo>
                    <a:pt x="600" y="6675"/>
                  </a:lnTo>
                  <a:lnTo>
                    <a:pt x="495" y="6936"/>
                  </a:lnTo>
                  <a:lnTo>
                    <a:pt x="443" y="7066"/>
                  </a:lnTo>
                  <a:lnTo>
                    <a:pt x="417" y="7210"/>
                  </a:lnTo>
                  <a:lnTo>
                    <a:pt x="391" y="7353"/>
                  </a:lnTo>
                  <a:lnTo>
                    <a:pt x="404" y="7497"/>
                  </a:lnTo>
                  <a:lnTo>
                    <a:pt x="430" y="7627"/>
                  </a:lnTo>
                  <a:lnTo>
                    <a:pt x="469" y="7757"/>
                  </a:lnTo>
                  <a:lnTo>
                    <a:pt x="495" y="7627"/>
                  </a:lnTo>
                  <a:lnTo>
                    <a:pt x="522" y="7510"/>
                  </a:lnTo>
                  <a:lnTo>
                    <a:pt x="574" y="7392"/>
                  </a:lnTo>
                  <a:lnTo>
                    <a:pt x="626" y="7288"/>
                  </a:lnTo>
                  <a:lnTo>
                    <a:pt x="704" y="7184"/>
                  </a:lnTo>
                  <a:lnTo>
                    <a:pt x="782" y="7093"/>
                  </a:lnTo>
                  <a:lnTo>
                    <a:pt x="939" y="6910"/>
                  </a:lnTo>
                  <a:lnTo>
                    <a:pt x="1121" y="6727"/>
                  </a:lnTo>
                  <a:lnTo>
                    <a:pt x="1304" y="6532"/>
                  </a:lnTo>
                  <a:lnTo>
                    <a:pt x="1395" y="6428"/>
                  </a:lnTo>
                  <a:lnTo>
                    <a:pt x="1486" y="6310"/>
                  </a:lnTo>
                  <a:lnTo>
                    <a:pt x="1564" y="6193"/>
                  </a:lnTo>
                  <a:lnTo>
                    <a:pt x="1643" y="6063"/>
                  </a:lnTo>
                  <a:lnTo>
                    <a:pt x="1721" y="5919"/>
                  </a:lnTo>
                  <a:lnTo>
                    <a:pt x="1773" y="5789"/>
                  </a:lnTo>
                  <a:lnTo>
                    <a:pt x="1825" y="5645"/>
                  </a:lnTo>
                  <a:lnTo>
                    <a:pt x="1877" y="5502"/>
                  </a:lnTo>
                  <a:lnTo>
                    <a:pt x="1903" y="5359"/>
                  </a:lnTo>
                  <a:lnTo>
                    <a:pt x="1930" y="5202"/>
                  </a:lnTo>
                  <a:lnTo>
                    <a:pt x="1956" y="5059"/>
                  </a:lnTo>
                  <a:lnTo>
                    <a:pt x="1956" y="4902"/>
                  </a:lnTo>
                  <a:lnTo>
                    <a:pt x="1956" y="4746"/>
                  </a:lnTo>
                  <a:lnTo>
                    <a:pt x="1943" y="4602"/>
                  </a:lnTo>
                  <a:lnTo>
                    <a:pt x="1930" y="4446"/>
                  </a:lnTo>
                  <a:lnTo>
                    <a:pt x="1903" y="4290"/>
                  </a:lnTo>
                  <a:lnTo>
                    <a:pt x="1864" y="4146"/>
                  </a:lnTo>
                  <a:lnTo>
                    <a:pt x="1812" y="3990"/>
                  </a:lnTo>
                  <a:lnTo>
                    <a:pt x="1760" y="3846"/>
                  </a:lnTo>
                  <a:lnTo>
                    <a:pt x="1695" y="3703"/>
                  </a:lnTo>
                  <a:lnTo>
                    <a:pt x="1551" y="3455"/>
                  </a:lnTo>
                  <a:lnTo>
                    <a:pt x="1395" y="3220"/>
                  </a:lnTo>
                  <a:lnTo>
                    <a:pt x="1095" y="2803"/>
                  </a:lnTo>
                  <a:lnTo>
                    <a:pt x="978" y="2608"/>
                  </a:lnTo>
                  <a:lnTo>
                    <a:pt x="874" y="2412"/>
                  </a:lnTo>
                  <a:lnTo>
                    <a:pt x="769" y="2190"/>
                  </a:lnTo>
                  <a:lnTo>
                    <a:pt x="691" y="1982"/>
                  </a:lnTo>
                  <a:lnTo>
                    <a:pt x="613" y="1747"/>
                  </a:lnTo>
                  <a:lnTo>
                    <a:pt x="561" y="1513"/>
                  </a:lnTo>
                  <a:lnTo>
                    <a:pt x="508" y="1278"/>
                  </a:lnTo>
                  <a:lnTo>
                    <a:pt x="482" y="1030"/>
                  </a:lnTo>
                  <a:lnTo>
                    <a:pt x="469" y="782"/>
                  </a:lnTo>
                  <a:lnTo>
                    <a:pt x="469" y="522"/>
                  </a:lnTo>
                  <a:lnTo>
                    <a:pt x="482" y="261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extrusionOk="0">
                  <a:moveTo>
                    <a:pt x="3638" y="1"/>
                  </a:move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3638" y="1"/>
                  </a:lnTo>
                  <a:close/>
                </a:path>
              </a:pathLst>
            </a:custGeom>
            <a:solidFill>
              <a:srgbClr val="F6F2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7073954" y="2211750"/>
              <a:ext cx="222193" cy="522122"/>
            </a:xfrm>
            <a:custGeom>
              <a:avLst/>
              <a:gdLst/>
              <a:ahLst/>
              <a:cxnLst/>
              <a:rect l="l" t="t" r="r" b="b"/>
              <a:pathLst>
                <a:path w="7263" h="17067" fill="none" extrusionOk="0">
                  <a:moveTo>
                    <a:pt x="3638" y="1"/>
                  </a:moveTo>
                  <a:lnTo>
                    <a:pt x="3638" y="1"/>
                  </a:lnTo>
                  <a:lnTo>
                    <a:pt x="131" y="14"/>
                  </a:lnTo>
                  <a:lnTo>
                    <a:pt x="131" y="14"/>
                  </a:lnTo>
                  <a:lnTo>
                    <a:pt x="105" y="1370"/>
                  </a:lnTo>
                  <a:lnTo>
                    <a:pt x="66" y="3104"/>
                  </a:lnTo>
                  <a:lnTo>
                    <a:pt x="14" y="4851"/>
                  </a:lnTo>
                  <a:lnTo>
                    <a:pt x="1" y="5607"/>
                  </a:lnTo>
                  <a:lnTo>
                    <a:pt x="1" y="6207"/>
                  </a:lnTo>
                  <a:lnTo>
                    <a:pt x="1" y="6207"/>
                  </a:lnTo>
                  <a:lnTo>
                    <a:pt x="14" y="6493"/>
                  </a:lnTo>
                  <a:lnTo>
                    <a:pt x="27" y="6780"/>
                  </a:lnTo>
                  <a:lnTo>
                    <a:pt x="53" y="7054"/>
                  </a:lnTo>
                  <a:lnTo>
                    <a:pt x="118" y="7328"/>
                  </a:lnTo>
                  <a:lnTo>
                    <a:pt x="144" y="7471"/>
                  </a:lnTo>
                  <a:lnTo>
                    <a:pt x="197" y="7602"/>
                  </a:lnTo>
                  <a:lnTo>
                    <a:pt x="249" y="7719"/>
                  </a:lnTo>
                  <a:lnTo>
                    <a:pt x="301" y="7849"/>
                  </a:lnTo>
                  <a:lnTo>
                    <a:pt x="366" y="7954"/>
                  </a:lnTo>
                  <a:lnTo>
                    <a:pt x="444" y="8071"/>
                  </a:lnTo>
                  <a:lnTo>
                    <a:pt x="535" y="8175"/>
                  </a:lnTo>
                  <a:lnTo>
                    <a:pt x="627" y="8266"/>
                  </a:lnTo>
                  <a:lnTo>
                    <a:pt x="627" y="8266"/>
                  </a:lnTo>
                  <a:lnTo>
                    <a:pt x="718" y="8345"/>
                  </a:lnTo>
                  <a:lnTo>
                    <a:pt x="822" y="8410"/>
                  </a:lnTo>
                  <a:lnTo>
                    <a:pt x="1018" y="8527"/>
                  </a:lnTo>
                  <a:lnTo>
                    <a:pt x="1226" y="8618"/>
                  </a:lnTo>
                  <a:lnTo>
                    <a:pt x="1448" y="8710"/>
                  </a:lnTo>
                  <a:lnTo>
                    <a:pt x="1670" y="8801"/>
                  </a:lnTo>
                  <a:lnTo>
                    <a:pt x="1878" y="8905"/>
                  </a:lnTo>
                  <a:lnTo>
                    <a:pt x="2087" y="9010"/>
                  </a:lnTo>
                  <a:lnTo>
                    <a:pt x="2178" y="9075"/>
                  </a:lnTo>
                  <a:lnTo>
                    <a:pt x="2269" y="9153"/>
                  </a:lnTo>
                  <a:lnTo>
                    <a:pt x="2269" y="9153"/>
                  </a:lnTo>
                  <a:lnTo>
                    <a:pt x="2400" y="9270"/>
                  </a:lnTo>
                  <a:lnTo>
                    <a:pt x="2517" y="9414"/>
                  </a:lnTo>
                  <a:lnTo>
                    <a:pt x="2621" y="9570"/>
                  </a:lnTo>
                  <a:lnTo>
                    <a:pt x="2713" y="9727"/>
                  </a:lnTo>
                  <a:lnTo>
                    <a:pt x="2804" y="9909"/>
                  </a:lnTo>
                  <a:lnTo>
                    <a:pt x="2869" y="10092"/>
                  </a:lnTo>
                  <a:lnTo>
                    <a:pt x="2934" y="10287"/>
                  </a:lnTo>
                  <a:lnTo>
                    <a:pt x="3000" y="10483"/>
                  </a:lnTo>
                  <a:lnTo>
                    <a:pt x="3039" y="10691"/>
                  </a:lnTo>
                  <a:lnTo>
                    <a:pt x="3078" y="10887"/>
                  </a:lnTo>
                  <a:lnTo>
                    <a:pt x="3143" y="11291"/>
                  </a:lnTo>
                  <a:lnTo>
                    <a:pt x="3169" y="11682"/>
                  </a:lnTo>
                  <a:lnTo>
                    <a:pt x="3182" y="12034"/>
                  </a:lnTo>
                  <a:lnTo>
                    <a:pt x="3182" y="12034"/>
                  </a:lnTo>
                  <a:lnTo>
                    <a:pt x="3143" y="15176"/>
                  </a:lnTo>
                  <a:lnTo>
                    <a:pt x="3143" y="15176"/>
                  </a:lnTo>
                  <a:lnTo>
                    <a:pt x="3143" y="15333"/>
                  </a:lnTo>
                  <a:lnTo>
                    <a:pt x="3130" y="15502"/>
                  </a:lnTo>
                  <a:lnTo>
                    <a:pt x="3091" y="15646"/>
                  </a:lnTo>
                  <a:lnTo>
                    <a:pt x="3065" y="15711"/>
                  </a:lnTo>
                  <a:lnTo>
                    <a:pt x="3026" y="15789"/>
                  </a:lnTo>
                  <a:lnTo>
                    <a:pt x="3026" y="15789"/>
                  </a:lnTo>
                  <a:lnTo>
                    <a:pt x="2973" y="15841"/>
                  </a:lnTo>
                  <a:lnTo>
                    <a:pt x="2934" y="15880"/>
                  </a:lnTo>
                  <a:lnTo>
                    <a:pt x="2817" y="15972"/>
                  </a:lnTo>
                  <a:lnTo>
                    <a:pt x="2700" y="16037"/>
                  </a:lnTo>
                  <a:lnTo>
                    <a:pt x="2569" y="16089"/>
                  </a:lnTo>
                  <a:lnTo>
                    <a:pt x="2569" y="16089"/>
                  </a:lnTo>
                  <a:lnTo>
                    <a:pt x="2256" y="16232"/>
                  </a:lnTo>
                  <a:lnTo>
                    <a:pt x="1970" y="16376"/>
                  </a:lnTo>
                  <a:lnTo>
                    <a:pt x="1435" y="16636"/>
                  </a:lnTo>
                  <a:lnTo>
                    <a:pt x="1161" y="16754"/>
                  </a:lnTo>
                  <a:lnTo>
                    <a:pt x="888" y="16858"/>
                  </a:lnTo>
                  <a:lnTo>
                    <a:pt x="588" y="16962"/>
                  </a:lnTo>
                  <a:lnTo>
                    <a:pt x="249" y="17041"/>
                  </a:lnTo>
                  <a:lnTo>
                    <a:pt x="249" y="17041"/>
                  </a:lnTo>
                  <a:lnTo>
                    <a:pt x="1109" y="17028"/>
                  </a:lnTo>
                  <a:lnTo>
                    <a:pt x="1109" y="17028"/>
                  </a:lnTo>
                  <a:lnTo>
                    <a:pt x="1774" y="17041"/>
                  </a:lnTo>
                  <a:lnTo>
                    <a:pt x="1774" y="17041"/>
                  </a:lnTo>
                  <a:lnTo>
                    <a:pt x="2465" y="17041"/>
                  </a:lnTo>
                  <a:lnTo>
                    <a:pt x="2465" y="17041"/>
                  </a:lnTo>
                  <a:lnTo>
                    <a:pt x="3430" y="17028"/>
                  </a:lnTo>
                  <a:lnTo>
                    <a:pt x="3430" y="17028"/>
                  </a:lnTo>
                  <a:lnTo>
                    <a:pt x="4316" y="17041"/>
                  </a:lnTo>
                  <a:lnTo>
                    <a:pt x="5190" y="17054"/>
                  </a:lnTo>
                  <a:lnTo>
                    <a:pt x="7002" y="17067"/>
                  </a:lnTo>
                  <a:lnTo>
                    <a:pt x="7002" y="17067"/>
                  </a:lnTo>
                  <a:lnTo>
                    <a:pt x="6663" y="16988"/>
                  </a:lnTo>
                  <a:lnTo>
                    <a:pt x="6363" y="16884"/>
                  </a:lnTo>
                  <a:lnTo>
                    <a:pt x="6089" y="16780"/>
                  </a:lnTo>
                  <a:lnTo>
                    <a:pt x="5829" y="16649"/>
                  </a:lnTo>
                  <a:lnTo>
                    <a:pt x="5294" y="16376"/>
                  </a:lnTo>
                  <a:lnTo>
                    <a:pt x="5007" y="16232"/>
                  </a:lnTo>
                  <a:lnTo>
                    <a:pt x="4694" y="16089"/>
                  </a:lnTo>
                  <a:lnTo>
                    <a:pt x="4694" y="16089"/>
                  </a:lnTo>
                  <a:lnTo>
                    <a:pt x="4564" y="16037"/>
                  </a:lnTo>
                  <a:lnTo>
                    <a:pt x="4447" y="15972"/>
                  </a:lnTo>
                  <a:lnTo>
                    <a:pt x="4329" y="15880"/>
                  </a:lnTo>
                  <a:lnTo>
                    <a:pt x="4290" y="15841"/>
                  </a:lnTo>
                  <a:lnTo>
                    <a:pt x="4238" y="15789"/>
                  </a:lnTo>
                  <a:lnTo>
                    <a:pt x="4238" y="15789"/>
                  </a:lnTo>
                  <a:lnTo>
                    <a:pt x="4199" y="15711"/>
                  </a:lnTo>
                  <a:lnTo>
                    <a:pt x="4173" y="15646"/>
                  </a:lnTo>
                  <a:lnTo>
                    <a:pt x="4134" y="15502"/>
                  </a:lnTo>
                  <a:lnTo>
                    <a:pt x="4121" y="15333"/>
                  </a:lnTo>
                  <a:lnTo>
                    <a:pt x="4121" y="15176"/>
                  </a:lnTo>
                  <a:lnTo>
                    <a:pt x="4121" y="15176"/>
                  </a:lnTo>
                  <a:lnTo>
                    <a:pt x="4082" y="12034"/>
                  </a:lnTo>
                  <a:lnTo>
                    <a:pt x="4082" y="12034"/>
                  </a:lnTo>
                  <a:lnTo>
                    <a:pt x="4095" y="11682"/>
                  </a:lnTo>
                  <a:lnTo>
                    <a:pt x="4121" y="11291"/>
                  </a:lnTo>
                  <a:lnTo>
                    <a:pt x="4186" y="10887"/>
                  </a:lnTo>
                  <a:lnTo>
                    <a:pt x="4225" y="10691"/>
                  </a:lnTo>
                  <a:lnTo>
                    <a:pt x="4264" y="10483"/>
                  </a:lnTo>
                  <a:lnTo>
                    <a:pt x="4329" y="10287"/>
                  </a:lnTo>
                  <a:lnTo>
                    <a:pt x="4395" y="10092"/>
                  </a:lnTo>
                  <a:lnTo>
                    <a:pt x="4460" y="9909"/>
                  </a:lnTo>
                  <a:lnTo>
                    <a:pt x="4551" y="9727"/>
                  </a:lnTo>
                  <a:lnTo>
                    <a:pt x="4642" y="9570"/>
                  </a:lnTo>
                  <a:lnTo>
                    <a:pt x="4747" y="9414"/>
                  </a:lnTo>
                  <a:lnTo>
                    <a:pt x="4864" y="9270"/>
                  </a:lnTo>
                  <a:lnTo>
                    <a:pt x="4994" y="9153"/>
                  </a:lnTo>
                  <a:lnTo>
                    <a:pt x="4994" y="9153"/>
                  </a:lnTo>
                  <a:lnTo>
                    <a:pt x="5086" y="9075"/>
                  </a:lnTo>
                  <a:lnTo>
                    <a:pt x="5177" y="9010"/>
                  </a:lnTo>
                  <a:lnTo>
                    <a:pt x="5385" y="8905"/>
                  </a:lnTo>
                  <a:lnTo>
                    <a:pt x="5594" y="8801"/>
                  </a:lnTo>
                  <a:lnTo>
                    <a:pt x="5816" y="8710"/>
                  </a:lnTo>
                  <a:lnTo>
                    <a:pt x="6037" y="8618"/>
                  </a:lnTo>
                  <a:lnTo>
                    <a:pt x="6246" y="8527"/>
                  </a:lnTo>
                  <a:lnTo>
                    <a:pt x="6454" y="8410"/>
                  </a:lnTo>
                  <a:lnTo>
                    <a:pt x="6546" y="8345"/>
                  </a:lnTo>
                  <a:lnTo>
                    <a:pt x="6637" y="8266"/>
                  </a:lnTo>
                  <a:lnTo>
                    <a:pt x="6637" y="8266"/>
                  </a:lnTo>
                  <a:lnTo>
                    <a:pt x="6728" y="8175"/>
                  </a:lnTo>
                  <a:lnTo>
                    <a:pt x="6819" y="8071"/>
                  </a:lnTo>
                  <a:lnTo>
                    <a:pt x="6898" y="7954"/>
                  </a:lnTo>
                  <a:lnTo>
                    <a:pt x="6963" y="7849"/>
                  </a:lnTo>
                  <a:lnTo>
                    <a:pt x="7028" y="7719"/>
                  </a:lnTo>
                  <a:lnTo>
                    <a:pt x="7067" y="7602"/>
                  </a:lnTo>
                  <a:lnTo>
                    <a:pt x="7119" y="7471"/>
                  </a:lnTo>
                  <a:lnTo>
                    <a:pt x="7158" y="7328"/>
                  </a:lnTo>
                  <a:lnTo>
                    <a:pt x="7211" y="7054"/>
                  </a:lnTo>
                  <a:lnTo>
                    <a:pt x="7237" y="6780"/>
                  </a:lnTo>
                  <a:lnTo>
                    <a:pt x="7250" y="6493"/>
                  </a:lnTo>
                  <a:lnTo>
                    <a:pt x="7263" y="6207"/>
                  </a:lnTo>
                  <a:lnTo>
                    <a:pt x="7263" y="6207"/>
                  </a:lnTo>
                  <a:lnTo>
                    <a:pt x="7263" y="5607"/>
                  </a:lnTo>
                  <a:lnTo>
                    <a:pt x="7250" y="4851"/>
                  </a:lnTo>
                  <a:lnTo>
                    <a:pt x="7198" y="3104"/>
                  </a:lnTo>
                  <a:lnTo>
                    <a:pt x="7158" y="1370"/>
                  </a:lnTo>
                  <a:lnTo>
                    <a:pt x="7132" y="14"/>
                  </a:lnTo>
                  <a:lnTo>
                    <a:pt x="7132" y="14"/>
                  </a:lnTo>
                  <a:lnTo>
                    <a:pt x="36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89128" y="2333814"/>
              <a:ext cx="193865" cy="136014"/>
            </a:xfrm>
            <a:custGeom>
              <a:avLst/>
              <a:gdLst/>
              <a:ahLst/>
              <a:cxnLst/>
              <a:rect l="l" t="t" r="r" b="b"/>
              <a:pathLst>
                <a:path w="6337" h="4446" extrusionOk="0">
                  <a:moveTo>
                    <a:pt x="0" y="0"/>
                  </a:moveTo>
                  <a:lnTo>
                    <a:pt x="0" y="2060"/>
                  </a:lnTo>
                  <a:lnTo>
                    <a:pt x="13" y="2295"/>
                  </a:lnTo>
                  <a:lnTo>
                    <a:pt x="39" y="2542"/>
                  </a:lnTo>
                  <a:lnTo>
                    <a:pt x="105" y="2764"/>
                  </a:lnTo>
                  <a:lnTo>
                    <a:pt x="183" y="2986"/>
                  </a:lnTo>
                  <a:lnTo>
                    <a:pt x="287" y="3194"/>
                  </a:lnTo>
                  <a:lnTo>
                    <a:pt x="405" y="3390"/>
                  </a:lnTo>
                  <a:lnTo>
                    <a:pt x="548" y="3572"/>
                  </a:lnTo>
                  <a:lnTo>
                    <a:pt x="691" y="3742"/>
                  </a:lnTo>
                  <a:lnTo>
                    <a:pt x="861" y="3898"/>
                  </a:lnTo>
                  <a:lnTo>
                    <a:pt x="1056" y="4042"/>
                  </a:lnTo>
                  <a:lnTo>
                    <a:pt x="1252" y="4159"/>
                  </a:lnTo>
                  <a:lnTo>
                    <a:pt x="1461" y="4250"/>
                  </a:lnTo>
                  <a:lnTo>
                    <a:pt x="1669" y="4342"/>
                  </a:lnTo>
                  <a:lnTo>
                    <a:pt x="1904" y="4394"/>
                  </a:lnTo>
                  <a:lnTo>
                    <a:pt x="2139" y="4433"/>
                  </a:lnTo>
                  <a:lnTo>
                    <a:pt x="2386" y="4446"/>
                  </a:lnTo>
                  <a:lnTo>
                    <a:pt x="3938" y="4446"/>
                  </a:lnTo>
                  <a:lnTo>
                    <a:pt x="4185" y="4433"/>
                  </a:lnTo>
                  <a:lnTo>
                    <a:pt x="4420" y="4394"/>
                  </a:lnTo>
                  <a:lnTo>
                    <a:pt x="4655" y="4342"/>
                  </a:lnTo>
                  <a:lnTo>
                    <a:pt x="4876" y="4250"/>
                  </a:lnTo>
                  <a:lnTo>
                    <a:pt x="5085" y="4159"/>
                  </a:lnTo>
                  <a:lnTo>
                    <a:pt x="5281" y="4042"/>
                  </a:lnTo>
                  <a:lnTo>
                    <a:pt x="5463" y="3898"/>
                  </a:lnTo>
                  <a:lnTo>
                    <a:pt x="5633" y="3742"/>
                  </a:lnTo>
                  <a:lnTo>
                    <a:pt x="5789" y="3572"/>
                  </a:lnTo>
                  <a:lnTo>
                    <a:pt x="5919" y="3390"/>
                  </a:lnTo>
                  <a:lnTo>
                    <a:pt x="6050" y="3194"/>
                  </a:lnTo>
                  <a:lnTo>
                    <a:pt x="6141" y="2986"/>
                  </a:lnTo>
                  <a:lnTo>
                    <a:pt x="6219" y="2764"/>
                  </a:lnTo>
                  <a:lnTo>
                    <a:pt x="6284" y="2542"/>
                  </a:lnTo>
                  <a:lnTo>
                    <a:pt x="6323" y="2295"/>
                  </a:lnTo>
                  <a:lnTo>
                    <a:pt x="6337" y="2060"/>
                  </a:lnTo>
                  <a:lnTo>
                    <a:pt x="6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7106259" y="2367710"/>
              <a:ext cx="23189" cy="68221"/>
            </a:xfrm>
            <a:custGeom>
              <a:avLst/>
              <a:gdLst/>
              <a:ahLst/>
              <a:cxnLst/>
              <a:rect l="l" t="t" r="r" b="b"/>
              <a:pathLst>
                <a:path w="758" h="2230" extrusionOk="0">
                  <a:moveTo>
                    <a:pt x="379" y="0"/>
                  </a:moveTo>
                  <a:lnTo>
                    <a:pt x="301" y="13"/>
                  </a:lnTo>
                  <a:lnTo>
                    <a:pt x="236" y="26"/>
                  </a:lnTo>
                  <a:lnTo>
                    <a:pt x="170" y="66"/>
                  </a:lnTo>
                  <a:lnTo>
                    <a:pt x="105" y="105"/>
                  </a:lnTo>
                  <a:lnTo>
                    <a:pt x="66" y="170"/>
                  </a:lnTo>
                  <a:lnTo>
                    <a:pt x="27" y="235"/>
                  </a:lnTo>
                  <a:lnTo>
                    <a:pt x="14" y="300"/>
                  </a:lnTo>
                  <a:lnTo>
                    <a:pt x="1" y="378"/>
                  </a:lnTo>
                  <a:lnTo>
                    <a:pt x="1" y="1852"/>
                  </a:lnTo>
                  <a:lnTo>
                    <a:pt x="14" y="1930"/>
                  </a:lnTo>
                  <a:lnTo>
                    <a:pt x="27" y="1995"/>
                  </a:lnTo>
                  <a:lnTo>
                    <a:pt x="66" y="2060"/>
                  </a:lnTo>
                  <a:lnTo>
                    <a:pt x="105" y="2112"/>
                  </a:lnTo>
                  <a:lnTo>
                    <a:pt x="170" y="2165"/>
                  </a:lnTo>
                  <a:lnTo>
                    <a:pt x="236" y="2191"/>
                  </a:lnTo>
                  <a:lnTo>
                    <a:pt x="301" y="2217"/>
                  </a:lnTo>
                  <a:lnTo>
                    <a:pt x="379" y="2230"/>
                  </a:lnTo>
                  <a:lnTo>
                    <a:pt x="457" y="2217"/>
                  </a:lnTo>
                  <a:lnTo>
                    <a:pt x="522" y="2191"/>
                  </a:lnTo>
                  <a:lnTo>
                    <a:pt x="588" y="2165"/>
                  </a:lnTo>
                  <a:lnTo>
                    <a:pt x="640" y="2112"/>
                  </a:lnTo>
                  <a:lnTo>
                    <a:pt x="692" y="2060"/>
                  </a:lnTo>
                  <a:lnTo>
                    <a:pt x="718" y="1995"/>
                  </a:lnTo>
                  <a:lnTo>
                    <a:pt x="744" y="1930"/>
                  </a:lnTo>
                  <a:lnTo>
                    <a:pt x="757" y="1852"/>
                  </a:lnTo>
                  <a:lnTo>
                    <a:pt x="757" y="378"/>
                  </a:lnTo>
                  <a:lnTo>
                    <a:pt x="744" y="300"/>
                  </a:lnTo>
                  <a:lnTo>
                    <a:pt x="718" y="235"/>
                  </a:lnTo>
                  <a:lnTo>
                    <a:pt x="692" y="170"/>
                  </a:lnTo>
                  <a:lnTo>
                    <a:pt x="640" y="105"/>
                  </a:lnTo>
                  <a:lnTo>
                    <a:pt x="588" y="66"/>
                  </a:lnTo>
                  <a:lnTo>
                    <a:pt x="522" y="26"/>
                  </a:lnTo>
                  <a:lnTo>
                    <a:pt x="457" y="1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099665" y="-908049"/>
              <a:ext cx="1052475" cy="1795275"/>
            </a:xfrm>
            <a:custGeom>
              <a:avLst/>
              <a:gdLst/>
              <a:ahLst/>
              <a:cxnLst/>
              <a:rect l="l" t="t" r="r" b="b"/>
              <a:pathLst>
                <a:path w="42099" h="71811" extrusionOk="0">
                  <a:moveTo>
                    <a:pt x="20039" y="0"/>
                  </a:moveTo>
                  <a:lnTo>
                    <a:pt x="20039" y="53036"/>
                  </a:lnTo>
                  <a:lnTo>
                    <a:pt x="18005" y="53036"/>
                  </a:lnTo>
                  <a:lnTo>
                    <a:pt x="17588" y="53049"/>
                  </a:lnTo>
                  <a:lnTo>
                    <a:pt x="17171" y="53062"/>
                  </a:lnTo>
                  <a:lnTo>
                    <a:pt x="16767" y="53088"/>
                  </a:lnTo>
                  <a:lnTo>
                    <a:pt x="16350" y="53128"/>
                  </a:lnTo>
                  <a:lnTo>
                    <a:pt x="15945" y="53167"/>
                  </a:lnTo>
                  <a:lnTo>
                    <a:pt x="15554" y="53232"/>
                  </a:lnTo>
                  <a:lnTo>
                    <a:pt x="15150" y="53297"/>
                  </a:lnTo>
                  <a:lnTo>
                    <a:pt x="14759" y="53362"/>
                  </a:lnTo>
                  <a:lnTo>
                    <a:pt x="14368" y="53454"/>
                  </a:lnTo>
                  <a:lnTo>
                    <a:pt x="13977" y="53545"/>
                  </a:lnTo>
                  <a:lnTo>
                    <a:pt x="13599" y="53649"/>
                  </a:lnTo>
                  <a:lnTo>
                    <a:pt x="13208" y="53753"/>
                  </a:lnTo>
                  <a:lnTo>
                    <a:pt x="12843" y="53884"/>
                  </a:lnTo>
                  <a:lnTo>
                    <a:pt x="12464" y="54014"/>
                  </a:lnTo>
                  <a:lnTo>
                    <a:pt x="12099" y="54145"/>
                  </a:lnTo>
                  <a:lnTo>
                    <a:pt x="11734" y="54301"/>
                  </a:lnTo>
                  <a:lnTo>
                    <a:pt x="11369" y="54457"/>
                  </a:lnTo>
                  <a:lnTo>
                    <a:pt x="11017" y="54614"/>
                  </a:lnTo>
                  <a:lnTo>
                    <a:pt x="10665" y="54783"/>
                  </a:lnTo>
                  <a:lnTo>
                    <a:pt x="10326" y="54966"/>
                  </a:lnTo>
                  <a:lnTo>
                    <a:pt x="9987" y="55161"/>
                  </a:lnTo>
                  <a:lnTo>
                    <a:pt x="9648" y="55357"/>
                  </a:lnTo>
                  <a:lnTo>
                    <a:pt x="9322" y="55553"/>
                  </a:lnTo>
                  <a:lnTo>
                    <a:pt x="8996" y="55774"/>
                  </a:lnTo>
                  <a:lnTo>
                    <a:pt x="8671" y="55983"/>
                  </a:lnTo>
                  <a:lnTo>
                    <a:pt x="8358" y="56217"/>
                  </a:lnTo>
                  <a:lnTo>
                    <a:pt x="8058" y="56452"/>
                  </a:lnTo>
                  <a:lnTo>
                    <a:pt x="7745" y="56687"/>
                  </a:lnTo>
                  <a:lnTo>
                    <a:pt x="7458" y="56935"/>
                  </a:lnTo>
                  <a:lnTo>
                    <a:pt x="7158" y="57195"/>
                  </a:lnTo>
                  <a:lnTo>
                    <a:pt x="6884" y="57456"/>
                  </a:lnTo>
                  <a:lnTo>
                    <a:pt x="6598" y="57717"/>
                  </a:lnTo>
                  <a:lnTo>
                    <a:pt x="6337" y="57991"/>
                  </a:lnTo>
                  <a:lnTo>
                    <a:pt x="6063" y="58277"/>
                  </a:lnTo>
                  <a:lnTo>
                    <a:pt x="5802" y="58564"/>
                  </a:lnTo>
                  <a:lnTo>
                    <a:pt x="5555" y="58851"/>
                  </a:lnTo>
                  <a:lnTo>
                    <a:pt x="5307" y="59151"/>
                  </a:lnTo>
                  <a:lnTo>
                    <a:pt x="5072" y="59464"/>
                  </a:lnTo>
                  <a:lnTo>
                    <a:pt x="4838" y="59777"/>
                  </a:lnTo>
                  <a:lnTo>
                    <a:pt x="4616" y="60090"/>
                  </a:lnTo>
                  <a:lnTo>
                    <a:pt x="4407" y="60402"/>
                  </a:lnTo>
                  <a:lnTo>
                    <a:pt x="4199" y="60741"/>
                  </a:lnTo>
                  <a:lnTo>
                    <a:pt x="4003" y="61067"/>
                  </a:lnTo>
                  <a:lnTo>
                    <a:pt x="3808" y="61406"/>
                  </a:lnTo>
                  <a:lnTo>
                    <a:pt x="3625" y="61745"/>
                  </a:lnTo>
                  <a:lnTo>
                    <a:pt x="3443" y="62097"/>
                  </a:lnTo>
                  <a:lnTo>
                    <a:pt x="3273" y="62449"/>
                  </a:lnTo>
                  <a:lnTo>
                    <a:pt x="3117" y="62801"/>
                  </a:lnTo>
                  <a:lnTo>
                    <a:pt x="2960" y="63166"/>
                  </a:lnTo>
                  <a:lnTo>
                    <a:pt x="2817" y="63531"/>
                  </a:lnTo>
                  <a:lnTo>
                    <a:pt x="2686" y="63896"/>
                  </a:lnTo>
                  <a:lnTo>
                    <a:pt x="2556" y="64275"/>
                  </a:lnTo>
                  <a:lnTo>
                    <a:pt x="2439" y="64653"/>
                  </a:lnTo>
                  <a:lnTo>
                    <a:pt x="2334" y="65031"/>
                  </a:lnTo>
                  <a:lnTo>
                    <a:pt x="2230" y="65422"/>
                  </a:lnTo>
                  <a:lnTo>
                    <a:pt x="2139" y="65813"/>
                  </a:lnTo>
                  <a:lnTo>
                    <a:pt x="2061" y="66204"/>
                  </a:lnTo>
                  <a:lnTo>
                    <a:pt x="1995" y="66595"/>
                  </a:lnTo>
                  <a:lnTo>
                    <a:pt x="1930" y="66999"/>
                  </a:lnTo>
                  <a:lnTo>
                    <a:pt x="1878" y="67404"/>
                  </a:lnTo>
                  <a:lnTo>
                    <a:pt x="1839" y="67808"/>
                  </a:lnTo>
                  <a:lnTo>
                    <a:pt x="1813" y="68212"/>
                  </a:lnTo>
                  <a:lnTo>
                    <a:pt x="1787" y="68629"/>
                  </a:lnTo>
                  <a:lnTo>
                    <a:pt x="1774" y="69046"/>
                  </a:lnTo>
                  <a:lnTo>
                    <a:pt x="1252" y="69046"/>
                  </a:lnTo>
                  <a:lnTo>
                    <a:pt x="1109" y="69072"/>
                  </a:lnTo>
                  <a:lnTo>
                    <a:pt x="979" y="69098"/>
                  </a:lnTo>
                  <a:lnTo>
                    <a:pt x="848" y="69151"/>
                  </a:lnTo>
                  <a:lnTo>
                    <a:pt x="731" y="69203"/>
                  </a:lnTo>
                  <a:lnTo>
                    <a:pt x="613" y="69281"/>
                  </a:lnTo>
                  <a:lnTo>
                    <a:pt x="509" y="69359"/>
                  </a:lnTo>
                  <a:lnTo>
                    <a:pt x="405" y="69450"/>
                  </a:lnTo>
                  <a:lnTo>
                    <a:pt x="327" y="69542"/>
                  </a:lnTo>
                  <a:lnTo>
                    <a:pt x="235" y="69646"/>
                  </a:lnTo>
                  <a:lnTo>
                    <a:pt x="170" y="69763"/>
                  </a:lnTo>
                  <a:lnTo>
                    <a:pt x="118" y="69881"/>
                  </a:lnTo>
                  <a:lnTo>
                    <a:pt x="66" y="70011"/>
                  </a:lnTo>
                  <a:lnTo>
                    <a:pt x="40" y="70141"/>
                  </a:lnTo>
                  <a:lnTo>
                    <a:pt x="14" y="70285"/>
                  </a:lnTo>
                  <a:lnTo>
                    <a:pt x="1" y="70428"/>
                  </a:lnTo>
                  <a:lnTo>
                    <a:pt x="14" y="70559"/>
                  </a:lnTo>
                  <a:lnTo>
                    <a:pt x="40" y="70702"/>
                  </a:lnTo>
                  <a:lnTo>
                    <a:pt x="66" y="70832"/>
                  </a:lnTo>
                  <a:lnTo>
                    <a:pt x="118" y="70963"/>
                  </a:lnTo>
                  <a:lnTo>
                    <a:pt x="170" y="71080"/>
                  </a:lnTo>
                  <a:lnTo>
                    <a:pt x="235" y="71197"/>
                  </a:lnTo>
                  <a:lnTo>
                    <a:pt x="327" y="71302"/>
                  </a:lnTo>
                  <a:lnTo>
                    <a:pt x="405" y="71406"/>
                  </a:lnTo>
                  <a:lnTo>
                    <a:pt x="509" y="71484"/>
                  </a:lnTo>
                  <a:lnTo>
                    <a:pt x="613" y="71576"/>
                  </a:lnTo>
                  <a:lnTo>
                    <a:pt x="731" y="71641"/>
                  </a:lnTo>
                  <a:lnTo>
                    <a:pt x="848" y="71693"/>
                  </a:lnTo>
                  <a:lnTo>
                    <a:pt x="979" y="71745"/>
                  </a:lnTo>
                  <a:lnTo>
                    <a:pt x="1109" y="71784"/>
                  </a:lnTo>
                  <a:lnTo>
                    <a:pt x="1252" y="71797"/>
                  </a:lnTo>
                  <a:lnTo>
                    <a:pt x="1383" y="71810"/>
                  </a:lnTo>
                  <a:lnTo>
                    <a:pt x="40716" y="71810"/>
                  </a:lnTo>
                  <a:lnTo>
                    <a:pt x="40860" y="71797"/>
                  </a:lnTo>
                  <a:lnTo>
                    <a:pt x="40990" y="71784"/>
                  </a:lnTo>
                  <a:lnTo>
                    <a:pt x="41120" y="71745"/>
                  </a:lnTo>
                  <a:lnTo>
                    <a:pt x="41251" y="71693"/>
                  </a:lnTo>
                  <a:lnTo>
                    <a:pt x="41368" y="71641"/>
                  </a:lnTo>
                  <a:lnTo>
                    <a:pt x="41486" y="71576"/>
                  </a:lnTo>
                  <a:lnTo>
                    <a:pt x="41590" y="71484"/>
                  </a:lnTo>
                  <a:lnTo>
                    <a:pt x="41694" y="71406"/>
                  </a:lnTo>
                  <a:lnTo>
                    <a:pt x="41785" y="71302"/>
                  </a:lnTo>
                  <a:lnTo>
                    <a:pt x="41864" y="71197"/>
                  </a:lnTo>
                  <a:lnTo>
                    <a:pt x="41929" y="71080"/>
                  </a:lnTo>
                  <a:lnTo>
                    <a:pt x="41994" y="70963"/>
                  </a:lnTo>
                  <a:lnTo>
                    <a:pt x="42033" y="70832"/>
                  </a:lnTo>
                  <a:lnTo>
                    <a:pt x="42072" y="70702"/>
                  </a:lnTo>
                  <a:lnTo>
                    <a:pt x="42085" y="70559"/>
                  </a:lnTo>
                  <a:lnTo>
                    <a:pt x="42098" y="70428"/>
                  </a:lnTo>
                  <a:lnTo>
                    <a:pt x="42085" y="70285"/>
                  </a:lnTo>
                  <a:lnTo>
                    <a:pt x="42072" y="70141"/>
                  </a:lnTo>
                  <a:lnTo>
                    <a:pt x="42033" y="70011"/>
                  </a:lnTo>
                  <a:lnTo>
                    <a:pt x="41994" y="69881"/>
                  </a:lnTo>
                  <a:lnTo>
                    <a:pt x="41929" y="69763"/>
                  </a:lnTo>
                  <a:lnTo>
                    <a:pt x="41864" y="69646"/>
                  </a:lnTo>
                  <a:lnTo>
                    <a:pt x="41785" y="69542"/>
                  </a:lnTo>
                  <a:lnTo>
                    <a:pt x="41694" y="69450"/>
                  </a:lnTo>
                  <a:lnTo>
                    <a:pt x="41590" y="69359"/>
                  </a:lnTo>
                  <a:lnTo>
                    <a:pt x="41486" y="69281"/>
                  </a:lnTo>
                  <a:lnTo>
                    <a:pt x="41368" y="69203"/>
                  </a:lnTo>
                  <a:lnTo>
                    <a:pt x="41251" y="69151"/>
                  </a:lnTo>
                  <a:lnTo>
                    <a:pt x="41120" y="69098"/>
                  </a:lnTo>
                  <a:lnTo>
                    <a:pt x="40990" y="69072"/>
                  </a:lnTo>
                  <a:lnTo>
                    <a:pt x="40860" y="69046"/>
                  </a:lnTo>
                  <a:lnTo>
                    <a:pt x="40416" y="69046"/>
                  </a:lnTo>
                  <a:lnTo>
                    <a:pt x="40403" y="68629"/>
                  </a:lnTo>
                  <a:lnTo>
                    <a:pt x="40377" y="68212"/>
                  </a:lnTo>
                  <a:lnTo>
                    <a:pt x="40351" y="67808"/>
                  </a:lnTo>
                  <a:lnTo>
                    <a:pt x="40312" y="67404"/>
                  </a:lnTo>
                  <a:lnTo>
                    <a:pt x="40260" y="66999"/>
                  </a:lnTo>
                  <a:lnTo>
                    <a:pt x="40195" y="66595"/>
                  </a:lnTo>
                  <a:lnTo>
                    <a:pt x="40130" y="66204"/>
                  </a:lnTo>
                  <a:lnTo>
                    <a:pt x="40051" y="65813"/>
                  </a:lnTo>
                  <a:lnTo>
                    <a:pt x="39960" y="65422"/>
                  </a:lnTo>
                  <a:lnTo>
                    <a:pt x="39856" y="65031"/>
                  </a:lnTo>
                  <a:lnTo>
                    <a:pt x="39752" y="64653"/>
                  </a:lnTo>
                  <a:lnTo>
                    <a:pt x="39634" y="64275"/>
                  </a:lnTo>
                  <a:lnTo>
                    <a:pt x="39504" y="63896"/>
                  </a:lnTo>
                  <a:lnTo>
                    <a:pt x="39373" y="63531"/>
                  </a:lnTo>
                  <a:lnTo>
                    <a:pt x="39230" y="63166"/>
                  </a:lnTo>
                  <a:lnTo>
                    <a:pt x="39074" y="62801"/>
                  </a:lnTo>
                  <a:lnTo>
                    <a:pt x="38917" y="62449"/>
                  </a:lnTo>
                  <a:lnTo>
                    <a:pt x="38748" y="62097"/>
                  </a:lnTo>
                  <a:lnTo>
                    <a:pt x="38578" y="61745"/>
                  </a:lnTo>
                  <a:lnTo>
                    <a:pt x="38383" y="61406"/>
                  </a:lnTo>
                  <a:lnTo>
                    <a:pt x="38200" y="61067"/>
                  </a:lnTo>
                  <a:lnTo>
                    <a:pt x="37992" y="60741"/>
                  </a:lnTo>
                  <a:lnTo>
                    <a:pt x="37783" y="60402"/>
                  </a:lnTo>
                  <a:lnTo>
                    <a:pt x="37574" y="60090"/>
                  </a:lnTo>
                  <a:lnTo>
                    <a:pt x="37353" y="59777"/>
                  </a:lnTo>
                  <a:lnTo>
                    <a:pt x="37118" y="59464"/>
                  </a:lnTo>
                  <a:lnTo>
                    <a:pt x="36883" y="59151"/>
                  </a:lnTo>
                  <a:lnTo>
                    <a:pt x="36636" y="58851"/>
                  </a:lnTo>
                  <a:lnTo>
                    <a:pt x="36388" y="58564"/>
                  </a:lnTo>
                  <a:lnTo>
                    <a:pt x="36127" y="58277"/>
                  </a:lnTo>
                  <a:lnTo>
                    <a:pt x="35866" y="57991"/>
                  </a:lnTo>
                  <a:lnTo>
                    <a:pt x="35593" y="57717"/>
                  </a:lnTo>
                  <a:lnTo>
                    <a:pt x="35306" y="57456"/>
                  </a:lnTo>
                  <a:lnTo>
                    <a:pt x="35032" y="57195"/>
                  </a:lnTo>
                  <a:lnTo>
                    <a:pt x="34732" y="56935"/>
                  </a:lnTo>
                  <a:lnTo>
                    <a:pt x="34445" y="56687"/>
                  </a:lnTo>
                  <a:lnTo>
                    <a:pt x="34146" y="56452"/>
                  </a:lnTo>
                  <a:lnTo>
                    <a:pt x="33833" y="56217"/>
                  </a:lnTo>
                  <a:lnTo>
                    <a:pt x="33520" y="55983"/>
                  </a:lnTo>
                  <a:lnTo>
                    <a:pt x="33194" y="55774"/>
                  </a:lnTo>
                  <a:lnTo>
                    <a:pt x="32868" y="55553"/>
                  </a:lnTo>
                  <a:lnTo>
                    <a:pt x="32542" y="55357"/>
                  </a:lnTo>
                  <a:lnTo>
                    <a:pt x="32203" y="55161"/>
                  </a:lnTo>
                  <a:lnTo>
                    <a:pt x="31864" y="54966"/>
                  </a:lnTo>
                  <a:lnTo>
                    <a:pt x="31525" y="54783"/>
                  </a:lnTo>
                  <a:lnTo>
                    <a:pt x="31173" y="54614"/>
                  </a:lnTo>
                  <a:lnTo>
                    <a:pt x="30821" y="54457"/>
                  </a:lnTo>
                  <a:lnTo>
                    <a:pt x="30456" y="54301"/>
                  </a:lnTo>
                  <a:lnTo>
                    <a:pt x="30091" y="54145"/>
                  </a:lnTo>
                  <a:lnTo>
                    <a:pt x="29726" y="54014"/>
                  </a:lnTo>
                  <a:lnTo>
                    <a:pt x="29361" y="53884"/>
                  </a:lnTo>
                  <a:lnTo>
                    <a:pt x="28983" y="53753"/>
                  </a:lnTo>
                  <a:lnTo>
                    <a:pt x="28605" y="53649"/>
                  </a:lnTo>
                  <a:lnTo>
                    <a:pt x="28214" y="53545"/>
                  </a:lnTo>
                  <a:lnTo>
                    <a:pt x="27822" y="53454"/>
                  </a:lnTo>
                  <a:lnTo>
                    <a:pt x="27431" y="53362"/>
                  </a:lnTo>
                  <a:lnTo>
                    <a:pt x="27040" y="53297"/>
                  </a:lnTo>
                  <a:lnTo>
                    <a:pt x="26649" y="53232"/>
                  </a:lnTo>
                  <a:lnTo>
                    <a:pt x="26245" y="53167"/>
                  </a:lnTo>
                  <a:lnTo>
                    <a:pt x="25841" y="53128"/>
                  </a:lnTo>
                  <a:lnTo>
                    <a:pt x="25437" y="53088"/>
                  </a:lnTo>
                  <a:lnTo>
                    <a:pt x="25019" y="53062"/>
                  </a:lnTo>
                  <a:lnTo>
                    <a:pt x="24602" y="53049"/>
                  </a:lnTo>
                  <a:lnTo>
                    <a:pt x="24198" y="53036"/>
                  </a:lnTo>
                  <a:lnTo>
                    <a:pt x="22151" y="53036"/>
                  </a:lnTo>
                  <a:lnTo>
                    <a:pt x="221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593EAFB-E379-F34C-9BA0-225C61B5BB99}"/>
              </a:ext>
            </a:extLst>
          </p:cNvPr>
          <p:cNvGrpSpPr/>
          <p:nvPr/>
        </p:nvGrpSpPr>
        <p:grpSpPr>
          <a:xfrm>
            <a:off x="852525" y="996354"/>
            <a:ext cx="2107935" cy="2107935"/>
            <a:chOff x="824014" y="1548334"/>
            <a:chExt cx="3352800" cy="3352800"/>
          </a:xfrm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6BDC82EF-5390-FEC0-2338-64904013E3E4}"/>
                </a:ext>
              </a:extLst>
            </p:cNvPr>
            <p:cNvSpPr/>
            <p:nvPr/>
          </p:nvSpPr>
          <p:spPr>
            <a:xfrm>
              <a:off x="824014" y="1548334"/>
              <a:ext cx="3352800" cy="3352800"/>
            </a:xfrm>
            <a:custGeom>
              <a:avLst/>
              <a:gdLst>
                <a:gd name="connsiteX0" fmla="*/ 2209800 w 3352800"/>
                <a:gd name="connsiteY0" fmla="*/ 0 h 3352800"/>
                <a:gd name="connsiteX1" fmla="*/ 3352800 w 3352800"/>
                <a:gd name="connsiteY1" fmla="*/ 0 h 3352800"/>
                <a:gd name="connsiteX2" fmla="*/ 3352800 w 3352800"/>
                <a:gd name="connsiteY2" fmla="*/ 3352800 h 3352800"/>
                <a:gd name="connsiteX3" fmla="*/ 0 w 3352800"/>
                <a:gd name="connsiteY3" fmla="*/ 3352800 h 3352800"/>
                <a:gd name="connsiteX4" fmla="*/ 0 w 3352800"/>
                <a:gd name="connsiteY4" fmla="*/ 0 h 3352800"/>
                <a:gd name="connsiteX5" fmla="*/ 2209800 w 3352800"/>
                <a:gd name="connsiteY5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3352800">
                  <a:moveTo>
                    <a:pt x="2209800" y="0"/>
                  </a:moveTo>
                  <a:lnTo>
                    <a:pt x="3352800" y="0"/>
                  </a:lnTo>
                  <a:lnTo>
                    <a:pt x="3352800" y="3352800"/>
                  </a:lnTo>
                  <a:lnTo>
                    <a:pt x="0" y="3352800"/>
                  </a:lnTo>
                  <a:lnTo>
                    <a:pt x="0" y="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CAF730F4-50D1-A471-85C4-E69254FCFACA}"/>
                </a:ext>
              </a:extLst>
            </p:cNvPr>
            <p:cNvSpPr/>
            <p:nvPr/>
          </p:nvSpPr>
          <p:spPr>
            <a:xfrm>
              <a:off x="1128814" y="1853134"/>
              <a:ext cx="2743200" cy="2590800"/>
            </a:xfrm>
            <a:custGeom>
              <a:avLst/>
              <a:gdLst>
                <a:gd name="connsiteX0" fmla="*/ 0 w 2743200"/>
                <a:gd name="connsiteY0" fmla="*/ 0 h 2590800"/>
                <a:gd name="connsiteX1" fmla="*/ 2743200 w 2743200"/>
                <a:gd name="connsiteY1" fmla="*/ 0 h 2590800"/>
                <a:gd name="connsiteX2" fmla="*/ 2743200 w 2743200"/>
                <a:gd name="connsiteY2" fmla="*/ 2590800 h 2590800"/>
                <a:gd name="connsiteX3" fmla="*/ 0 w 2743200"/>
                <a:gd name="connsiteY3" fmla="*/ 2590800 h 2590800"/>
                <a:gd name="connsiteX4" fmla="*/ 0 w 2743200"/>
                <a:gd name="connsiteY4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590800">
                  <a:moveTo>
                    <a:pt x="0" y="0"/>
                  </a:moveTo>
                  <a:lnTo>
                    <a:pt x="2743200" y="0"/>
                  </a:lnTo>
                  <a:lnTo>
                    <a:pt x="27432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AAE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079BDD6A-CC26-F091-0D39-5E43A3759A21}"/>
                </a:ext>
              </a:extLst>
            </p:cNvPr>
            <p:cNvSpPr/>
            <p:nvPr/>
          </p:nvSpPr>
          <p:spPr>
            <a:xfrm>
              <a:off x="1509814" y="2157934"/>
              <a:ext cx="1981200" cy="1164412"/>
            </a:xfrm>
            <a:custGeom>
              <a:avLst/>
              <a:gdLst>
                <a:gd name="connsiteX0" fmla="*/ 1676400 w 1981200"/>
                <a:gd name="connsiteY0" fmla="*/ 533400 h 1164412"/>
                <a:gd name="connsiteX1" fmla="*/ 1447800 w 1981200"/>
                <a:gd name="connsiteY1" fmla="*/ 533400 h 1164412"/>
                <a:gd name="connsiteX2" fmla="*/ 1447800 w 1981200"/>
                <a:gd name="connsiteY2" fmla="*/ 304800 h 1164412"/>
                <a:gd name="connsiteX3" fmla="*/ 1143000 w 1981200"/>
                <a:gd name="connsiteY3" fmla="*/ 0 h 1164412"/>
                <a:gd name="connsiteX4" fmla="*/ 838200 w 1981200"/>
                <a:gd name="connsiteY4" fmla="*/ 304800 h 1164412"/>
                <a:gd name="connsiteX5" fmla="*/ 838200 w 1981200"/>
                <a:gd name="connsiteY5" fmla="*/ 333756 h 1164412"/>
                <a:gd name="connsiteX6" fmla="*/ 409899 w 1981200"/>
                <a:gd name="connsiteY6" fmla="*/ 302571 h 1164412"/>
                <a:gd name="connsiteX7" fmla="*/ 304800 w 1981200"/>
                <a:gd name="connsiteY7" fmla="*/ 533400 h 1164412"/>
                <a:gd name="connsiteX8" fmla="*/ 304800 w 1981200"/>
                <a:gd name="connsiteY8" fmla="*/ 685800 h 1164412"/>
                <a:gd name="connsiteX9" fmla="*/ 190500 w 1981200"/>
                <a:gd name="connsiteY9" fmla="*/ 685800 h 1164412"/>
                <a:gd name="connsiteX10" fmla="*/ 0 w 1981200"/>
                <a:gd name="connsiteY10" fmla="*/ 876300 h 1164412"/>
                <a:gd name="connsiteX11" fmla="*/ 190500 w 1981200"/>
                <a:gd name="connsiteY11" fmla="*/ 1066800 h 1164412"/>
                <a:gd name="connsiteX12" fmla="*/ 228600 w 1981200"/>
                <a:gd name="connsiteY12" fmla="*/ 1066800 h 1164412"/>
                <a:gd name="connsiteX13" fmla="*/ 240487 w 1981200"/>
                <a:gd name="connsiteY13" fmla="*/ 1164412 h 1164412"/>
                <a:gd name="connsiteX14" fmla="*/ 1676400 w 1981200"/>
                <a:gd name="connsiteY14" fmla="*/ 1143000 h 1164412"/>
                <a:gd name="connsiteX15" fmla="*/ 1981200 w 1981200"/>
                <a:gd name="connsiteY15" fmla="*/ 838200 h 1164412"/>
                <a:gd name="connsiteX16" fmla="*/ 1676400 w 1981200"/>
                <a:gd name="connsiteY16" fmla="*/ 533400 h 116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1200" h="1164412">
                  <a:moveTo>
                    <a:pt x="1676400" y="533400"/>
                  </a:moveTo>
                  <a:lnTo>
                    <a:pt x="1447800" y="533400"/>
                  </a:lnTo>
                  <a:lnTo>
                    <a:pt x="1447800" y="304800"/>
                  </a:lnTo>
                  <a:cubicBezTo>
                    <a:pt x="1447800" y="136465"/>
                    <a:pt x="1311335" y="0"/>
                    <a:pt x="1143000" y="0"/>
                  </a:cubicBezTo>
                  <a:cubicBezTo>
                    <a:pt x="974665" y="0"/>
                    <a:pt x="838200" y="136465"/>
                    <a:pt x="838200" y="304800"/>
                  </a:cubicBezTo>
                  <a:lnTo>
                    <a:pt x="838200" y="333756"/>
                  </a:lnTo>
                  <a:cubicBezTo>
                    <a:pt x="728539" y="206873"/>
                    <a:pt x="536781" y="192910"/>
                    <a:pt x="409899" y="302571"/>
                  </a:cubicBezTo>
                  <a:cubicBezTo>
                    <a:pt x="342871" y="360493"/>
                    <a:pt x="304486" y="444808"/>
                    <a:pt x="304800" y="533400"/>
                  </a:cubicBezTo>
                  <a:lnTo>
                    <a:pt x="304800" y="685800"/>
                  </a:lnTo>
                  <a:lnTo>
                    <a:pt x="190500" y="685800"/>
                  </a:lnTo>
                  <a:cubicBezTo>
                    <a:pt x="85287" y="685800"/>
                    <a:pt x="0" y="771087"/>
                    <a:pt x="0" y="876300"/>
                  </a:cubicBezTo>
                  <a:cubicBezTo>
                    <a:pt x="0" y="981513"/>
                    <a:pt x="85287" y="1066800"/>
                    <a:pt x="190500" y="1066800"/>
                  </a:cubicBezTo>
                  <a:lnTo>
                    <a:pt x="228600" y="1066800"/>
                  </a:lnTo>
                  <a:lnTo>
                    <a:pt x="240487" y="1164412"/>
                  </a:lnTo>
                  <a:lnTo>
                    <a:pt x="1676400" y="1143000"/>
                  </a:lnTo>
                  <a:cubicBezTo>
                    <a:pt x="1844735" y="1143000"/>
                    <a:pt x="1981200" y="1006535"/>
                    <a:pt x="1981200" y="838200"/>
                  </a:cubicBezTo>
                  <a:cubicBezTo>
                    <a:pt x="1981200" y="669865"/>
                    <a:pt x="1844735" y="533400"/>
                    <a:pt x="1676400" y="533400"/>
                  </a:cubicBezTo>
                  <a:close/>
                </a:path>
              </a:pathLst>
            </a:custGeom>
            <a:solidFill>
              <a:srgbClr val="FCBED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grpSp>
          <p:nvGrpSpPr>
            <p:cNvPr id="10" name="Graphique 2">
              <a:extLst>
                <a:ext uri="{FF2B5EF4-FFF2-40B4-BE49-F238E27FC236}">
                  <a16:creationId xmlns:a16="http://schemas.microsoft.com/office/drawing/2014/main" id="{EA30B65F-F944-C28A-34A6-139544E1CD14}"/>
                </a:ext>
              </a:extLst>
            </p:cNvPr>
            <p:cNvGrpSpPr/>
            <p:nvPr/>
          </p:nvGrpSpPr>
          <p:grpSpPr>
            <a:xfrm>
              <a:off x="1967949" y="2311265"/>
              <a:ext cx="1293533" cy="761068"/>
              <a:chOff x="4458635" y="2191681"/>
              <a:chExt cx="1293533" cy="761068"/>
            </a:xfrm>
            <a:solidFill>
              <a:srgbClr val="FF7BAC"/>
            </a:solidFill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F8B4C2D-53C5-C0F7-13C0-6C8BEE49CB0E}"/>
                  </a:ext>
                </a:extLst>
              </p:cNvPr>
              <p:cNvSpPr/>
              <p:nvPr/>
            </p:nvSpPr>
            <p:spPr>
              <a:xfrm>
                <a:off x="4458635" y="2496488"/>
                <a:ext cx="227649" cy="227661"/>
              </a:xfrm>
              <a:custGeom>
                <a:avLst/>
                <a:gdLst>
                  <a:gd name="connsiteX0" fmla="*/ 151465 w 227649"/>
                  <a:gd name="connsiteY0" fmla="*/ 227662 h 227661"/>
                  <a:gd name="connsiteX1" fmla="*/ 97591 w 227649"/>
                  <a:gd name="connsiteY1" fmla="*/ 205335 h 227661"/>
                  <a:gd name="connsiteX2" fmla="*/ 21391 w 227649"/>
                  <a:gd name="connsiteY2" fmla="*/ 129135 h 227661"/>
                  <a:gd name="connsiteX3" fmla="*/ 23258 w 227649"/>
                  <a:gd name="connsiteY3" fmla="*/ 21388 h 227661"/>
                  <a:gd name="connsiteX4" fmla="*/ 129138 w 227649"/>
                  <a:gd name="connsiteY4" fmla="*/ 21388 h 227661"/>
                  <a:gd name="connsiteX5" fmla="*/ 205338 w 227649"/>
                  <a:gd name="connsiteY5" fmla="*/ 97588 h 227661"/>
                  <a:gd name="connsiteX6" fmla="*/ 205319 w 227649"/>
                  <a:gd name="connsiteY6" fmla="*/ 205354 h 227661"/>
                  <a:gd name="connsiteX7" fmla="*/ 151465 w 227649"/>
                  <a:gd name="connsiteY7" fmla="*/ 227662 h 227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649" h="227661">
                    <a:moveTo>
                      <a:pt x="151465" y="227662"/>
                    </a:moveTo>
                    <a:cubicBezTo>
                      <a:pt x="131253" y="227662"/>
                      <a:pt x="111879" y="219623"/>
                      <a:pt x="97591" y="205335"/>
                    </a:cubicBezTo>
                    <a:lnTo>
                      <a:pt x="21391" y="129135"/>
                    </a:lnTo>
                    <a:cubicBezTo>
                      <a:pt x="-7841" y="98865"/>
                      <a:pt x="-7012" y="50621"/>
                      <a:pt x="23258" y="21388"/>
                    </a:cubicBezTo>
                    <a:cubicBezTo>
                      <a:pt x="52786" y="-7129"/>
                      <a:pt x="99601" y="-7129"/>
                      <a:pt x="129138" y="21388"/>
                    </a:cubicBezTo>
                    <a:lnTo>
                      <a:pt x="205338" y="97588"/>
                    </a:lnTo>
                    <a:cubicBezTo>
                      <a:pt x="235094" y="127354"/>
                      <a:pt x="235085" y="175598"/>
                      <a:pt x="205319" y="205354"/>
                    </a:cubicBezTo>
                    <a:cubicBezTo>
                      <a:pt x="191041" y="219632"/>
                      <a:pt x="171667" y="227662"/>
                      <a:pt x="151465" y="227662"/>
                    </a:cubicBezTo>
                    <a:close/>
                  </a:path>
                </a:pathLst>
              </a:custGeom>
              <a:solidFill>
                <a:srgbClr val="FF7BA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4DFA1233-23D0-E477-F703-04AC28FAC5F2}"/>
                  </a:ext>
                </a:extLst>
              </p:cNvPr>
              <p:cNvSpPr/>
              <p:nvPr/>
            </p:nvSpPr>
            <p:spPr>
              <a:xfrm>
                <a:off x="5067319" y="2191681"/>
                <a:ext cx="227642" cy="227668"/>
              </a:xfrm>
              <a:custGeom>
                <a:avLst/>
                <a:gdLst>
                  <a:gd name="connsiteX0" fmla="*/ 76181 w 227642"/>
                  <a:gd name="connsiteY0" fmla="*/ 227669 h 227668"/>
                  <a:gd name="connsiteX1" fmla="*/ 0 w 227642"/>
                  <a:gd name="connsiteY1" fmla="*/ 151450 h 227668"/>
                  <a:gd name="connsiteX2" fmla="*/ 22307 w 227642"/>
                  <a:gd name="connsiteY2" fmla="*/ 97595 h 227668"/>
                  <a:gd name="connsiteX3" fmla="*/ 98507 w 227642"/>
                  <a:gd name="connsiteY3" fmla="*/ 21395 h 227668"/>
                  <a:gd name="connsiteX4" fmla="*/ 206254 w 227642"/>
                  <a:gd name="connsiteY4" fmla="*/ 23262 h 227668"/>
                  <a:gd name="connsiteX5" fmla="*/ 206254 w 227642"/>
                  <a:gd name="connsiteY5" fmla="*/ 129142 h 227668"/>
                  <a:gd name="connsiteX6" fmla="*/ 130054 w 227642"/>
                  <a:gd name="connsiteY6" fmla="*/ 205342 h 227668"/>
                  <a:gd name="connsiteX7" fmla="*/ 76181 w 227642"/>
                  <a:gd name="connsiteY7" fmla="*/ 227669 h 227668"/>
                  <a:gd name="connsiteX8" fmla="*/ 76181 w 227642"/>
                  <a:gd name="connsiteY8" fmla="*/ 227669 h 2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642" h="227668">
                    <a:moveTo>
                      <a:pt x="76181" y="227669"/>
                    </a:moveTo>
                    <a:cubicBezTo>
                      <a:pt x="34099" y="227659"/>
                      <a:pt x="-10" y="193541"/>
                      <a:pt x="0" y="151450"/>
                    </a:cubicBezTo>
                    <a:cubicBezTo>
                      <a:pt x="0" y="131247"/>
                      <a:pt x="8029" y="111873"/>
                      <a:pt x="22307" y="97595"/>
                    </a:cubicBezTo>
                    <a:lnTo>
                      <a:pt x="98507" y="21395"/>
                    </a:lnTo>
                    <a:cubicBezTo>
                      <a:pt x="128778" y="-7847"/>
                      <a:pt x="177012" y="-7008"/>
                      <a:pt x="206254" y="23262"/>
                    </a:cubicBezTo>
                    <a:cubicBezTo>
                      <a:pt x="234772" y="52790"/>
                      <a:pt x="234772" y="99605"/>
                      <a:pt x="206254" y="129142"/>
                    </a:cubicBezTo>
                    <a:lnTo>
                      <a:pt x="130054" y="205342"/>
                    </a:lnTo>
                    <a:cubicBezTo>
                      <a:pt x="115767" y="219630"/>
                      <a:pt x="96393" y="227669"/>
                      <a:pt x="76181" y="227669"/>
                    </a:cubicBezTo>
                    <a:lnTo>
                      <a:pt x="76181" y="227669"/>
                    </a:lnTo>
                    <a:close/>
                  </a:path>
                </a:pathLst>
              </a:custGeom>
              <a:solidFill>
                <a:srgbClr val="FF7BA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E366A39F-8184-6330-0B7E-8A16431B3A22}"/>
                  </a:ext>
                </a:extLst>
              </p:cNvPr>
              <p:cNvSpPr/>
              <p:nvPr/>
            </p:nvSpPr>
            <p:spPr>
              <a:xfrm>
                <a:off x="4992031" y="2648881"/>
                <a:ext cx="227653" cy="227668"/>
              </a:xfrm>
              <a:custGeom>
                <a:avLst/>
                <a:gdLst>
                  <a:gd name="connsiteX0" fmla="*/ 151469 w 227653"/>
                  <a:gd name="connsiteY0" fmla="*/ 227669 h 227668"/>
                  <a:gd name="connsiteX1" fmla="*/ 97595 w 227653"/>
                  <a:gd name="connsiteY1" fmla="*/ 205342 h 227668"/>
                  <a:gd name="connsiteX2" fmla="*/ 21395 w 227653"/>
                  <a:gd name="connsiteY2" fmla="*/ 129142 h 227668"/>
                  <a:gd name="connsiteX3" fmla="*/ 23262 w 227653"/>
                  <a:gd name="connsiteY3" fmla="*/ 21395 h 227668"/>
                  <a:gd name="connsiteX4" fmla="*/ 129142 w 227653"/>
                  <a:gd name="connsiteY4" fmla="*/ 21395 h 227668"/>
                  <a:gd name="connsiteX5" fmla="*/ 205342 w 227653"/>
                  <a:gd name="connsiteY5" fmla="*/ 97596 h 227668"/>
                  <a:gd name="connsiteX6" fmla="*/ 205323 w 227653"/>
                  <a:gd name="connsiteY6" fmla="*/ 205361 h 227668"/>
                  <a:gd name="connsiteX7" fmla="*/ 151469 w 227653"/>
                  <a:gd name="connsiteY7" fmla="*/ 227669 h 2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653" h="227668">
                    <a:moveTo>
                      <a:pt x="151469" y="227669"/>
                    </a:moveTo>
                    <a:cubicBezTo>
                      <a:pt x="131256" y="227669"/>
                      <a:pt x="111883" y="219630"/>
                      <a:pt x="97595" y="205342"/>
                    </a:cubicBezTo>
                    <a:lnTo>
                      <a:pt x="21395" y="129142"/>
                    </a:lnTo>
                    <a:cubicBezTo>
                      <a:pt x="-7847" y="98872"/>
                      <a:pt x="-7008" y="50637"/>
                      <a:pt x="23262" y="21395"/>
                    </a:cubicBezTo>
                    <a:cubicBezTo>
                      <a:pt x="52790" y="-7132"/>
                      <a:pt x="99615" y="-7132"/>
                      <a:pt x="129142" y="21395"/>
                    </a:cubicBezTo>
                    <a:lnTo>
                      <a:pt x="205342" y="97596"/>
                    </a:lnTo>
                    <a:cubicBezTo>
                      <a:pt x="235098" y="127361"/>
                      <a:pt x="235089" y="175605"/>
                      <a:pt x="205323" y="205361"/>
                    </a:cubicBezTo>
                    <a:cubicBezTo>
                      <a:pt x="191045" y="219640"/>
                      <a:pt x="171671" y="227669"/>
                      <a:pt x="151469" y="227669"/>
                    </a:cubicBezTo>
                    <a:close/>
                  </a:path>
                </a:pathLst>
              </a:custGeom>
              <a:solidFill>
                <a:srgbClr val="FF7BA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6AB0EB85-8C33-55A7-0335-2E8224B7201A}"/>
                  </a:ext>
                </a:extLst>
              </p:cNvPr>
              <p:cNvSpPr/>
              <p:nvPr/>
            </p:nvSpPr>
            <p:spPr>
              <a:xfrm>
                <a:off x="5524519" y="2725081"/>
                <a:ext cx="227649" cy="227668"/>
              </a:xfrm>
              <a:custGeom>
                <a:avLst/>
                <a:gdLst>
                  <a:gd name="connsiteX0" fmla="*/ 76181 w 227649"/>
                  <a:gd name="connsiteY0" fmla="*/ 227669 h 227668"/>
                  <a:gd name="connsiteX1" fmla="*/ 0 w 227649"/>
                  <a:gd name="connsiteY1" fmla="*/ 151449 h 227668"/>
                  <a:gd name="connsiteX2" fmla="*/ 22307 w 227649"/>
                  <a:gd name="connsiteY2" fmla="*/ 97595 h 227668"/>
                  <a:gd name="connsiteX3" fmla="*/ 98507 w 227649"/>
                  <a:gd name="connsiteY3" fmla="*/ 21395 h 227668"/>
                  <a:gd name="connsiteX4" fmla="*/ 206254 w 227649"/>
                  <a:gd name="connsiteY4" fmla="*/ 23262 h 227668"/>
                  <a:gd name="connsiteX5" fmla="*/ 206254 w 227649"/>
                  <a:gd name="connsiteY5" fmla="*/ 129142 h 227668"/>
                  <a:gd name="connsiteX6" fmla="*/ 130054 w 227649"/>
                  <a:gd name="connsiteY6" fmla="*/ 205342 h 227668"/>
                  <a:gd name="connsiteX7" fmla="*/ 76181 w 227649"/>
                  <a:gd name="connsiteY7" fmla="*/ 227669 h 22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649" h="227668">
                    <a:moveTo>
                      <a:pt x="76181" y="227669"/>
                    </a:moveTo>
                    <a:cubicBezTo>
                      <a:pt x="34099" y="227659"/>
                      <a:pt x="-10" y="193540"/>
                      <a:pt x="0" y="151449"/>
                    </a:cubicBezTo>
                    <a:cubicBezTo>
                      <a:pt x="0" y="131247"/>
                      <a:pt x="8029" y="111883"/>
                      <a:pt x="22307" y="97595"/>
                    </a:cubicBezTo>
                    <a:lnTo>
                      <a:pt x="98507" y="21395"/>
                    </a:lnTo>
                    <a:cubicBezTo>
                      <a:pt x="128778" y="-7847"/>
                      <a:pt x="177012" y="-7008"/>
                      <a:pt x="206254" y="23262"/>
                    </a:cubicBezTo>
                    <a:cubicBezTo>
                      <a:pt x="234782" y="52790"/>
                      <a:pt x="234782" y="99614"/>
                      <a:pt x="206254" y="129142"/>
                    </a:cubicBezTo>
                    <a:lnTo>
                      <a:pt x="130054" y="205342"/>
                    </a:lnTo>
                    <a:cubicBezTo>
                      <a:pt x="115767" y="219630"/>
                      <a:pt x="96393" y="227669"/>
                      <a:pt x="76181" y="227669"/>
                    </a:cubicBezTo>
                    <a:close/>
                  </a:path>
                </a:pathLst>
              </a:custGeom>
              <a:solidFill>
                <a:srgbClr val="FF7BA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9AF37C0C-0548-DBF6-5B14-92DDAFE8B573}"/>
                </a:ext>
              </a:extLst>
            </p:cNvPr>
            <p:cNvSpPr/>
            <p:nvPr/>
          </p:nvSpPr>
          <p:spPr>
            <a:xfrm>
              <a:off x="1738414" y="3224734"/>
              <a:ext cx="1447800" cy="914400"/>
            </a:xfrm>
            <a:custGeom>
              <a:avLst/>
              <a:gdLst>
                <a:gd name="connsiteX0" fmla="*/ 1371600 w 1447800"/>
                <a:gd name="connsiteY0" fmla="*/ 914400 h 914400"/>
                <a:gd name="connsiteX1" fmla="*/ 76200 w 1447800"/>
                <a:gd name="connsiteY1" fmla="*/ 914400 h 914400"/>
                <a:gd name="connsiteX2" fmla="*/ 0 w 1447800"/>
                <a:gd name="connsiteY2" fmla="*/ 0 h 914400"/>
                <a:gd name="connsiteX3" fmla="*/ 1447800 w 1447800"/>
                <a:gd name="connsiteY3" fmla="*/ 0 h 914400"/>
                <a:gd name="connsiteX4" fmla="*/ 1371600 w 1447800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800" h="914400">
                  <a:moveTo>
                    <a:pt x="1371600" y="914400"/>
                  </a:moveTo>
                  <a:lnTo>
                    <a:pt x="76200" y="914400"/>
                  </a:lnTo>
                  <a:lnTo>
                    <a:pt x="0" y="0"/>
                  </a:lnTo>
                  <a:lnTo>
                    <a:pt x="1447800" y="0"/>
                  </a:lnTo>
                  <a:lnTo>
                    <a:pt x="1371600" y="914400"/>
                  </a:lnTo>
                  <a:close/>
                </a:path>
              </a:pathLst>
            </a:custGeom>
            <a:solidFill>
              <a:srgbClr val="754C2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sp>
        <p:nvSpPr>
          <p:cNvPr id="139" name="Bulle narrative : ronde 138">
            <a:extLst>
              <a:ext uri="{FF2B5EF4-FFF2-40B4-BE49-F238E27FC236}">
                <a16:creationId xmlns:a16="http://schemas.microsoft.com/office/drawing/2014/main" id="{D2796BB6-BB2A-729E-C256-AC5C98EADCE0}"/>
              </a:ext>
            </a:extLst>
          </p:cNvPr>
          <p:cNvSpPr/>
          <p:nvPr/>
        </p:nvSpPr>
        <p:spPr>
          <a:xfrm>
            <a:off x="3768311" y="1187984"/>
            <a:ext cx="1538000" cy="816864"/>
          </a:xfrm>
          <a:prstGeom prst="wedgeEllipseCallout">
            <a:avLst>
              <a:gd name="adj1" fmla="val -105614"/>
              <a:gd name="adj2" fmla="val 6688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Food</a:t>
            </a:r>
          </a:p>
        </p:txBody>
      </p:sp>
      <p:grpSp>
        <p:nvGrpSpPr>
          <p:cNvPr id="140" name="Groupe 139">
            <a:extLst>
              <a:ext uri="{FF2B5EF4-FFF2-40B4-BE49-F238E27FC236}">
                <a16:creationId xmlns:a16="http://schemas.microsoft.com/office/drawing/2014/main" id="{44332CD1-816F-AD18-3816-A9CA092C3EFD}"/>
              </a:ext>
            </a:extLst>
          </p:cNvPr>
          <p:cNvGrpSpPr/>
          <p:nvPr/>
        </p:nvGrpSpPr>
        <p:grpSpPr>
          <a:xfrm>
            <a:off x="900443" y="3600438"/>
            <a:ext cx="2107935" cy="2107935"/>
            <a:chOff x="824014" y="1548334"/>
            <a:chExt cx="3352800" cy="3352800"/>
          </a:xfrm>
        </p:grpSpPr>
        <p:sp>
          <p:nvSpPr>
            <p:cNvPr id="141" name="Forme libre : forme 140">
              <a:extLst>
                <a:ext uri="{FF2B5EF4-FFF2-40B4-BE49-F238E27FC236}">
                  <a16:creationId xmlns:a16="http://schemas.microsoft.com/office/drawing/2014/main" id="{F1803501-A2E3-C3F5-183A-C29D048CC176}"/>
                </a:ext>
              </a:extLst>
            </p:cNvPr>
            <p:cNvSpPr/>
            <p:nvPr/>
          </p:nvSpPr>
          <p:spPr>
            <a:xfrm>
              <a:off x="824014" y="1548334"/>
              <a:ext cx="3352800" cy="3352800"/>
            </a:xfrm>
            <a:custGeom>
              <a:avLst/>
              <a:gdLst>
                <a:gd name="connsiteX0" fmla="*/ 2209800 w 3352800"/>
                <a:gd name="connsiteY0" fmla="*/ 0 h 3352800"/>
                <a:gd name="connsiteX1" fmla="*/ 3352800 w 3352800"/>
                <a:gd name="connsiteY1" fmla="*/ 0 h 3352800"/>
                <a:gd name="connsiteX2" fmla="*/ 3352800 w 3352800"/>
                <a:gd name="connsiteY2" fmla="*/ 3352800 h 3352800"/>
                <a:gd name="connsiteX3" fmla="*/ 0 w 3352800"/>
                <a:gd name="connsiteY3" fmla="*/ 3352800 h 3352800"/>
                <a:gd name="connsiteX4" fmla="*/ 0 w 3352800"/>
                <a:gd name="connsiteY4" fmla="*/ 0 h 3352800"/>
                <a:gd name="connsiteX5" fmla="*/ 2209800 w 3352800"/>
                <a:gd name="connsiteY5" fmla="*/ 0 h 335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2800" h="3352800">
                  <a:moveTo>
                    <a:pt x="2209800" y="0"/>
                  </a:moveTo>
                  <a:lnTo>
                    <a:pt x="3352800" y="0"/>
                  </a:lnTo>
                  <a:lnTo>
                    <a:pt x="3352800" y="3352800"/>
                  </a:lnTo>
                  <a:lnTo>
                    <a:pt x="0" y="3352800"/>
                  </a:lnTo>
                  <a:lnTo>
                    <a:pt x="0" y="0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42" name="Forme libre : forme 141">
              <a:extLst>
                <a:ext uri="{FF2B5EF4-FFF2-40B4-BE49-F238E27FC236}">
                  <a16:creationId xmlns:a16="http://schemas.microsoft.com/office/drawing/2014/main" id="{98CD4CD4-9FE7-1ED6-B35D-48AE85AF80F0}"/>
                </a:ext>
              </a:extLst>
            </p:cNvPr>
            <p:cNvSpPr/>
            <p:nvPr/>
          </p:nvSpPr>
          <p:spPr>
            <a:xfrm>
              <a:off x="1128814" y="1853134"/>
              <a:ext cx="2743200" cy="2590800"/>
            </a:xfrm>
            <a:custGeom>
              <a:avLst/>
              <a:gdLst>
                <a:gd name="connsiteX0" fmla="*/ 0 w 2743200"/>
                <a:gd name="connsiteY0" fmla="*/ 0 h 2590800"/>
                <a:gd name="connsiteX1" fmla="*/ 2743200 w 2743200"/>
                <a:gd name="connsiteY1" fmla="*/ 0 h 2590800"/>
                <a:gd name="connsiteX2" fmla="*/ 2743200 w 2743200"/>
                <a:gd name="connsiteY2" fmla="*/ 2590800 h 2590800"/>
                <a:gd name="connsiteX3" fmla="*/ 0 w 2743200"/>
                <a:gd name="connsiteY3" fmla="*/ 2590800 h 2590800"/>
                <a:gd name="connsiteX4" fmla="*/ 0 w 2743200"/>
                <a:gd name="connsiteY4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00" h="2590800">
                  <a:moveTo>
                    <a:pt x="0" y="0"/>
                  </a:moveTo>
                  <a:lnTo>
                    <a:pt x="2743200" y="0"/>
                  </a:lnTo>
                  <a:lnTo>
                    <a:pt x="2743200" y="2590800"/>
                  </a:lnTo>
                  <a:lnTo>
                    <a:pt x="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 dirty="0"/>
            </a:p>
          </p:txBody>
        </p:sp>
      </p:grp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593D198-A9A4-9582-35BA-7C9A45BBD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4094" y="3997571"/>
            <a:ext cx="1216885" cy="1216885"/>
          </a:xfrm>
          <a:prstGeom prst="rect">
            <a:avLst/>
          </a:prstGeom>
        </p:spPr>
      </p:pic>
      <p:sp>
        <p:nvSpPr>
          <p:cNvPr id="150" name="Bulle narrative : ronde 149">
            <a:extLst>
              <a:ext uri="{FF2B5EF4-FFF2-40B4-BE49-F238E27FC236}">
                <a16:creationId xmlns:a16="http://schemas.microsoft.com/office/drawing/2014/main" id="{F1F32A86-27D2-3190-5ADE-0EEAC649417A}"/>
              </a:ext>
            </a:extLst>
          </p:cNvPr>
          <p:cNvSpPr/>
          <p:nvPr/>
        </p:nvSpPr>
        <p:spPr>
          <a:xfrm>
            <a:off x="3708091" y="3837540"/>
            <a:ext cx="1538000" cy="816864"/>
          </a:xfrm>
          <a:prstGeom prst="wedgeEllipseCallout">
            <a:avLst>
              <a:gd name="adj1" fmla="val -105614"/>
              <a:gd name="adj2" fmla="val 66889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79298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5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728062A-8A31-9E18-7B20-A7A3C3627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5747"/>
            <a:ext cx="1219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5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SIFT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202416A-247A-AAB6-365B-6FFD94CF0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39" y="1873725"/>
            <a:ext cx="5523923" cy="47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8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Transfer Learning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10AF96D-A90B-3F27-B55A-CDD3D64B6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455" y="2249393"/>
            <a:ext cx="3823539" cy="3823539"/>
          </a:xfrm>
          <a:prstGeom prst="rect">
            <a:avLst/>
          </a:prstGeom>
        </p:spPr>
      </p:pic>
      <p:pic>
        <p:nvPicPr>
          <p:cNvPr id="22530" name="Picture 2" descr="TensorFlow – Medium">
            <a:extLst>
              <a:ext uri="{FF2B5EF4-FFF2-40B4-BE49-F238E27FC236}">
                <a16:creationId xmlns:a16="http://schemas.microsoft.com/office/drawing/2014/main" id="{762C390A-BC84-664A-D6CD-7C9930DD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010" y="2249393"/>
            <a:ext cx="3823540" cy="38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22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Transfer Learning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49990424-A7CE-3712-BDC9-9EBDC7ADB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6673" y="1831114"/>
            <a:ext cx="1216121" cy="1216121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2708A3D-1695-D6C6-E861-8908F39FD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49208" y="1831114"/>
            <a:ext cx="1216121" cy="121612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9723C4-973C-F4A1-4D8D-C92F5BC8C1D4}"/>
              </a:ext>
            </a:extLst>
          </p:cNvPr>
          <p:cNvSpPr txBox="1"/>
          <p:nvPr/>
        </p:nvSpPr>
        <p:spPr>
          <a:xfrm>
            <a:off x="1835769" y="3047235"/>
            <a:ext cx="173316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 err="1">
                <a:solidFill>
                  <a:srgbClr val="000000"/>
                </a:solidFill>
                <a:latin typeface="Helvetica Neue"/>
              </a:rPr>
              <a:t>training_set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47CB6C2-963D-D92E-3F75-80BE662D6F9E}"/>
              </a:ext>
            </a:extLst>
          </p:cNvPr>
          <p:cNvSpPr txBox="1"/>
          <p:nvPr/>
        </p:nvSpPr>
        <p:spPr>
          <a:xfrm>
            <a:off x="8406553" y="3047235"/>
            <a:ext cx="200728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33" b="1" dirty="0" err="1">
                <a:solidFill>
                  <a:srgbClr val="000000"/>
                </a:solidFill>
                <a:latin typeface="Helvetica Neue"/>
              </a:rPr>
              <a:t>validation_set</a:t>
            </a:r>
            <a:endParaRPr lang="fr-FR" sz="1400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1B18E5A2-7311-68F4-CCB0-2C03DC0B2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715" y="3806927"/>
            <a:ext cx="979053" cy="979053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BEE7FC6A-A4AE-08DF-690A-EB6BF2954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1331" y="5318402"/>
            <a:ext cx="979053" cy="979053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E321286-A27F-F22D-460E-FC2EF89A0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859" y="3806927"/>
            <a:ext cx="979053" cy="979053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37AD188-6F20-0C50-7914-1AA536553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37987" y="5281664"/>
            <a:ext cx="979053" cy="979053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1A85155-C9CE-F573-6C44-25F86B214B96}"/>
              </a:ext>
            </a:extLst>
          </p:cNvPr>
          <p:cNvSpPr txBox="1"/>
          <p:nvPr/>
        </p:nvSpPr>
        <p:spPr>
          <a:xfrm>
            <a:off x="993367" y="4698240"/>
            <a:ext cx="64633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drink</a:t>
            </a:r>
            <a:endParaRPr lang="fr-FR" sz="1067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4146A1D-15DD-499F-49CD-8AC8A90CD962}"/>
              </a:ext>
            </a:extLst>
          </p:cNvPr>
          <p:cNvSpPr txBox="1"/>
          <p:nvPr/>
        </p:nvSpPr>
        <p:spPr>
          <a:xfrm>
            <a:off x="1657983" y="6226236"/>
            <a:ext cx="59343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food</a:t>
            </a:r>
            <a:endParaRPr lang="fr-FR" sz="1067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B7F965B-AC17-CB9A-B653-DA10A3A98884}"/>
              </a:ext>
            </a:extLst>
          </p:cNvPr>
          <p:cNvSpPr txBox="1"/>
          <p:nvPr/>
        </p:nvSpPr>
        <p:spPr>
          <a:xfrm>
            <a:off x="2974639" y="6249535"/>
            <a:ext cx="68640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menu</a:t>
            </a:r>
            <a:endParaRPr lang="fr-FR" sz="1067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4C2C935-6390-AA2D-DE38-C920FF9A7DF4}"/>
              </a:ext>
            </a:extLst>
          </p:cNvPr>
          <p:cNvSpPr txBox="1"/>
          <p:nvPr/>
        </p:nvSpPr>
        <p:spPr>
          <a:xfrm>
            <a:off x="3615511" y="4698240"/>
            <a:ext cx="72968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inside</a:t>
            </a:r>
            <a:endParaRPr lang="fr-FR" sz="1067" dirty="0"/>
          </a:p>
        </p:txBody>
      </p:sp>
      <p:pic>
        <p:nvPicPr>
          <p:cNvPr id="31" name="Graphique 30">
            <a:extLst>
              <a:ext uri="{FF2B5EF4-FFF2-40B4-BE49-F238E27FC236}">
                <a16:creationId xmlns:a16="http://schemas.microsoft.com/office/drawing/2014/main" id="{5A9A6414-34D1-D906-EA4A-E9F2E1DD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9752" y="3806927"/>
            <a:ext cx="979053" cy="97905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E458BCFE-616D-0B4D-FC53-AECBF01D06D4}"/>
              </a:ext>
            </a:extLst>
          </p:cNvPr>
          <p:cNvSpPr txBox="1"/>
          <p:nvPr/>
        </p:nvSpPr>
        <p:spPr>
          <a:xfrm>
            <a:off x="2277129" y="4690078"/>
            <a:ext cx="85472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outside</a:t>
            </a:r>
            <a:endParaRPr lang="fr-FR" sz="1067" dirty="0"/>
          </a:p>
        </p:txBody>
      </p:sp>
      <p:pic>
        <p:nvPicPr>
          <p:cNvPr id="33" name="Graphique 32">
            <a:extLst>
              <a:ext uri="{FF2B5EF4-FFF2-40B4-BE49-F238E27FC236}">
                <a16:creationId xmlns:a16="http://schemas.microsoft.com/office/drawing/2014/main" id="{7975FDF2-4BCF-8C31-F5F9-038540375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0151" y="3806927"/>
            <a:ext cx="979053" cy="979053"/>
          </a:xfrm>
          <a:prstGeom prst="rect">
            <a:avLst/>
          </a:prstGeom>
        </p:spPr>
      </p:pic>
      <p:pic>
        <p:nvPicPr>
          <p:cNvPr id="34" name="Graphique 33">
            <a:extLst>
              <a:ext uri="{FF2B5EF4-FFF2-40B4-BE49-F238E27FC236}">
                <a16:creationId xmlns:a16="http://schemas.microsoft.com/office/drawing/2014/main" id="{A25ECFFA-24F1-46EE-568F-F10F45B4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767" y="5318402"/>
            <a:ext cx="979053" cy="979053"/>
          </a:xfrm>
          <a:prstGeom prst="rect">
            <a:avLst/>
          </a:prstGeom>
        </p:spPr>
      </p:pic>
      <p:pic>
        <p:nvPicPr>
          <p:cNvPr id="35" name="Graphique 34">
            <a:extLst>
              <a:ext uri="{FF2B5EF4-FFF2-40B4-BE49-F238E27FC236}">
                <a16:creationId xmlns:a16="http://schemas.microsoft.com/office/drawing/2014/main" id="{F9990BDD-B48E-84B0-32B6-A10B58693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2295" y="3806927"/>
            <a:ext cx="979053" cy="979053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98A16ED7-7240-EAB2-4FB9-04535875F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1423" y="5281664"/>
            <a:ext cx="979053" cy="97905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F9B88D17-3412-ED8E-F21C-809A39D65EE8}"/>
              </a:ext>
            </a:extLst>
          </p:cNvPr>
          <p:cNvSpPr txBox="1"/>
          <p:nvPr/>
        </p:nvSpPr>
        <p:spPr>
          <a:xfrm>
            <a:off x="7816803" y="4698240"/>
            <a:ext cx="64633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drink</a:t>
            </a:r>
            <a:endParaRPr lang="fr-FR" sz="1067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8C4BA62-E891-23FA-E572-51BB133C1036}"/>
              </a:ext>
            </a:extLst>
          </p:cNvPr>
          <p:cNvSpPr txBox="1"/>
          <p:nvPr/>
        </p:nvSpPr>
        <p:spPr>
          <a:xfrm>
            <a:off x="8481419" y="6226236"/>
            <a:ext cx="59343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food</a:t>
            </a:r>
            <a:endParaRPr lang="fr-FR" sz="1067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765C120-6F9D-FF69-CADF-41FDF9AB2430}"/>
              </a:ext>
            </a:extLst>
          </p:cNvPr>
          <p:cNvSpPr txBox="1"/>
          <p:nvPr/>
        </p:nvSpPr>
        <p:spPr>
          <a:xfrm>
            <a:off x="9798075" y="6249535"/>
            <a:ext cx="68640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menu</a:t>
            </a:r>
            <a:endParaRPr lang="fr-FR" sz="1067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FFD5812-3E2B-A7B1-76AA-D0160E35CA4E}"/>
              </a:ext>
            </a:extLst>
          </p:cNvPr>
          <p:cNvSpPr txBox="1"/>
          <p:nvPr/>
        </p:nvSpPr>
        <p:spPr>
          <a:xfrm>
            <a:off x="10438947" y="4698240"/>
            <a:ext cx="72968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inside</a:t>
            </a:r>
            <a:endParaRPr lang="fr-FR" sz="1067" dirty="0"/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4EB55B98-61F4-DDD8-E1AC-D6630D052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3188" y="3806927"/>
            <a:ext cx="979053" cy="979053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503B1038-ADC7-193F-F88F-023C5D2B0FC8}"/>
              </a:ext>
            </a:extLst>
          </p:cNvPr>
          <p:cNvSpPr txBox="1"/>
          <p:nvPr/>
        </p:nvSpPr>
        <p:spPr>
          <a:xfrm>
            <a:off x="9100565" y="4690078"/>
            <a:ext cx="85472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 err="1">
                <a:solidFill>
                  <a:srgbClr val="000000"/>
                </a:solidFill>
                <a:latin typeface="Helvetica Neue"/>
              </a:rPr>
              <a:t>outside</a:t>
            </a:r>
            <a:endParaRPr lang="fr-FR" sz="1067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24CEAC0-998E-0A21-943F-B0D0965DCF92}"/>
              </a:ext>
            </a:extLst>
          </p:cNvPr>
          <p:cNvSpPr txBox="1"/>
          <p:nvPr/>
        </p:nvSpPr>
        <p:spPr>
          <a:xfrm>
            <a:off x="1013672" y="4209672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1000</a:t>
            </a:r>
            <a:endParaRPr lang="fr-FR" sz="1067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EA35AB1D-FC13-0816-4E45-1D32B4F9540A}"/>
              </a:ext>
            </a:extLst>
          </p:cNvPr>
          <p:cNvSpPr txBox="1"/>
          <p:nvPr/>
        </p:nvSpPr>
        <p:spPr>
          <a:xfrm>
            <a:off x="2356709" y="4222764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1000</a:t>
            </a:r>
            <a:endParaRPr lang="fr-FR" sz="1067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447544DE-D962-7A1B-E1FD-20C9F0E18206}"/>
              </a:ext>
            </a:extLst>
          </p:cNvPr>
          <p:cNvSpPr txBox="1"/>
          <p:nvPr/>
        </p:nvSpPr>
        <p:spPr>
          <a:xfrm>
            <a:off x="3610230" y="4205542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1000</a:t>
            </a:r>
            <a:endParaRPr lang="fr-FR" sz="1067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C257A59B-EF3F-AE78-29ED-3DB26D233627}"/>
              </a:ext>
            </a:extLst>
          </p:cNvPr>
          <p:cNvSpPr txBox="1"/>
          <p:nvPr/>
        </p:nvSpPr>
        <p:spPr>
          <a:xfrm>
            <a:off x="1671477" y="5693815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1000</a:t>
            </a:r>
            <a:endParaRPr lang="fr-FR" sz="1067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8ED14D5B-9360-8E54-DF33-0BE37C2B2AD0}"/>
              </a:ext>
            </a:extLst>
          </p:cNvPr>
          <p:cNvSpPr txBox="1"/>
          <p:nvPr/>
        </p:nvSpPr>
        <p:spPr>
          <a:xfrm>
            <a:off x="3010224" y="5669131"/>
            <a:ext cx="60144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1000</a:t>
            </a:r>
            <a:endParaRPr lang="fr-FR" sz="1067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FF2E8EA-4D9F-685A-0471-BB8CAB494341}"/>
              </a:ext>
            </a:extLst>
          </p:cNvPr>
          <p:cNvSpPr txBox="1"/>
          <p:nvPr/>
        </p:nvSpPr>
        <p:spPr>
          <a:xfrm>
            <a:off x="7906780" y="4209672"/>
            <a:ext cx="4972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600</a:t>
            </a:r>
            <a:endParaRPr lang="fr-FR" sz="1067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99C6389-E2DE-8BDF-E88D-E21DFDA32EFC}"/>
              </a:ext>
            </a:extLst>
          </p:cNvPr>
          <p:cNvSpPr txBox="1"/>
          <p:nvPr/>
        </p:nvSpPr>
        <p:spPr>
          <a:xfrm>
            <a:off x="9249817" y="4222764"/>
            <a:ext cx="4972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600</a:t>
            </a:r>
            <a:endParaRPr lang="fr-FR" sz="1067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DE91A66-A98D-3409-6618-E3BD695487FD}"/>
              </a:ext>
            </a:extLst>
          </p:cNvPr>
          <p:cNvSpPr txBox="1"/>
          <p:nvPr/>
        </p:nvSpPr>
        <p:spPr>
          <a:xfrm>
            <a:off x="10503339" y="4205542"/>
            <a:ext cx="4972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600</a:t>
            </a:r>
            <a:endParaRPr lang="fr-FR" sz="1067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57F6CC1-5734-26DE-BB5F-F8009CA7F7F5}"/>
              </a:ext>
            </a:extLst>
          </p:cNvPr>
          <p:cNvSpPr txBox="1"/>
          <p:nvPr/>
        </p:nvSpPr>
        <p:spPr>
          <a:xfrm>
            <a:off x="8564585" y="5693815"/>
            <a:ext cx="4972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600</a:t>
            </a:r>
            <a:endParaRPr lang="fr-FR" sz="1067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A86B39A1-A232-2123-E4BD-85EF5D174F76}"/>
              </a:ext>
            </a:extLst>
          </p:cNvPr>
          <p:cNvSpPr txBox="1"/>
          <p:nvPr/>
        </p:nvSpPr>
        <p:spPr>
          <a:xfrm>
            <a:off x="9903332" y="5669131"/>
            <a:ext cx="4972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 b="1" dirty="0">
                <a:solidFill>
                  <a:srgbClr val="000000"/>
                </a:solidFill>
                <a:latin typeface="Helvetica Neue"/>
              </a:rPr>
              <a:t>600</a:t>
            </a:r>
            <a:endParaRPr lang="fr-FR" sz="1067" dirty="0"/>
          </a:p>
        </p:txBody>
      </p:sp>
    </p:spTree>
    <p:extLst>
      <p:ext uri="{BB962C8B-B14F-4D97-AF65-F5344CB8AC3E}">
        <p14:creationId xmlns:p14="http://schemas.microsoft.com/office/powerpoint/2010/main" val="278467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3" grpId="0"/>
      <p:bldP spid="24" grpId="0"/>
      <p:bldP spid="25" grpId="0"/>
      <p:bldP spid="26" grpId="0"/>
      <p:bldP spid="32" grpId="0"/>
      <p:bldP spid="37" grpId="0"/>
      <p:bldP spid="38" grpId="0"/>
      <p:bldP spid="39" grpId="0"/>
      <p:bldP spid="40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419100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1034653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Transfer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CC7520-D296-B1C3-5900-512E2863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31" y="2572147"/>
            <a:ext cx="3886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5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D0EE02EB-C497-3D82-BD27-E1D693249D4C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III – Analyse d’image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A4F539-2637-57FB-15A1-B8AA96D69156}"/>
              </a:ext>
            </a:extLst>
          </p:cNvPr>
          <p:cNvSpPr txBox="1"/>
          <p:nvPr/>
        </p:nvSpPr>
        <p:spPr>
          <a:xfrm>
            <a:off x="3809834" y="-451405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Transfer Learning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8512EE2-0E86-78BA-D021-9551AED5C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40" y="96338"/>
            <a:ext cx="6478120" cy="66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26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46DA366D-29EA-37D1-93FC-4371E715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31" y="-34764"/>
            <a:ext cx="60844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11DD984-FE15-D8DD-5583-16D6C838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5788121" cy="66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49F2A5C6-B9A3-F793-7B31-645573BEFA96}"/>
              </a:ext>
            </a:extLst>
          </p:cNvPr>
          <p:cNvCxnSpPr>
            <a:cxnSpLocks/>
          </p:cNvCxnSpPr>
          <p:nvPr/>
        </p:nvCxnSpPr>
        <p:spPr>
          <a:xfrm>
            <a:off x="5948219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DA15F4B-A4DA-B0C6-7312-328E219EC21A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87064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77DAFE7-8C93-F759-151C-C22D9881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515842"/>
            <a:ext cx="9344025" cy="454342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CC9391E-31CB-70E9-09C2-E23ABAFB19BD}"/>
              </a:ext>
            </a:extLst>
          </p:cNvPr>
          <p:cNvSpPr/>
          <p:nvPr/>
        </p:nvSpPr>
        <p:spPr>
          <a:xfrm>
            <a:off x="5236190" y="5540991"/>
            <a:ext cx="1719618" cy="914400"/>
          </a:xfrm>
          <a:prstGeom prst="roundRect">
            <a:avLst>
              <a:gd name="adj" fmla="val 18160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/>
              <a:t>92%</a:t>
            </a:r>
          </a:p>
        </p:txBody>
      </p:sp>
    </p:spTree>
    <p:extLst>
      <p:ext uri="{BB962C8B-B14F-4D97-AF65-F5344CB8AC3E}">
        <p14:creationId xmlns:p14="http://schemas.microsoft.com/office/powerpoint/2010/main" val="321055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5DA15F4B-A4DA-B0C6-7312-328E219EC21A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D81C0-00ED-2F44-C3D4-BF5BD81A229C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IV – API Yelp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AFB9628-A8C6-7AB5-D147-10DB0ECD4E44}"/>
              </a:ext>
            </a:extLst>
          </p:cNvPr>
          <p:cNvGrpSpPr/>
          <p:nvPr/>
        </p:nvGrpSpPr>
        <p:grpSpPr>
          <a:xfrm>
            <a:off x="4435258" y="1992641"/>
            <a:ext cx="3309948" cy="3305848"/>
            <a:chOff x="3620654" y="1995054"/>
            <a:chExt cx="2482461" cy="2479386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416CF444-5F83-5C0D-FFF5-F917E15A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2399" y="1995054"/>
              <a:ext cx="2140716" cy="2140716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4F6C7C90-8A27-C90C-E4E8-A814BE7C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0654" y="3172113"/>
              <a:ext cx="1302327" cy="1302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2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5DA15F4B-A4DA-B0C6-7312-328E219EC21A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D81C0-00ED-2F44-C3D4-BF5BD81A229C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IV – API Yelp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6DDCD43-C548-571C-4773-161C14DA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82" y="2881360"/>
            <a:ext cx="66675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1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Plan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2767106" y="1255059"/>
            <a:ext cx="665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I – Analyse exploratoire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12D449C-AD4D-AE1E-4FD3-02AFB8A0F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5494" y="3346989"/>
            <a:ext cx="2076495" cy="2076495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EA7AB053-1758-94E7-0C71-32E31F21D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0117" y="3155905"/>
            <a:ext cx="2393248" cy="2393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5DA15F4B-A4DA-B0C6-7312-328E219EC21A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D81C0-00ED-2F44-C3D4-BF5BD81A229C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IV – API Yelp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000521-6F15-9B36-CEDC-B22E469AA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3225800"/>
            <a:ext cx="5613400" cy="406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813879-794A-3CCC-839A-F1682B879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82" y="4413828"/>
            <a:ext cx="476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5DA15F4B-A4DA-B0C6-7312-328E219EC21A}"/>
              </a:ext>
            </a:extLst>
          </p:cNvPr>
          <p:cNvSpPr txBox="1"/>
          <p:nvPr/>
        </p:nvSpPr>
        <p:spPr>
          <a:xfrm>
            <a:off x="3809835" y="-1066959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5D81C0-00ED-2F44-C3D4-BF5BD81A229C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IV – API Yelp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5834B2-4E16-19AD-575D-70F76091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282950"/>
            <a:ext cx="4724400" cy="2921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204A53E-E481-C0FD-CBED-925327677FCC}"/>
              </a:ext>
            </a:extLst>
          </p:cNvPr>
          <p:cNvSpPr txBox="1"/>
          <p:nvPr/>
        </p:nvSpPr>
        <p:spPr>
          <a:xfrm>
            <a:off x="4943337" y="3965480"/>
            <a:ext cx="258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x = id de restaurant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5AD5F2-6F4F-09E9-741A-30B4AB5161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76"/>
          <a:stretch/>
        </p:blipFill>
        <p:spPr>
          <a:xfrm>
            <a:off x="711781" y="2543079"/>
            <a:ext cx="10756900" cy="26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1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e 71">
            <a:extLst>
              <a:ext uri="{FF2B5EF4-FFF2-40B4-BE49-F238E27FC236}">
                <a16:creationId xmlns:a16="http://schemas.microsoft.com/office/drawing/2014/main" id="{843C8AA1-BC1B-812C-E66A-003ABC1CEFD3}"/>
              </a:ext>
            </a:extLst>
          </p:cNvPr>
          <p:cNvGrpSpPr/>
          <p:nvPr/>
        </p:nvGrpSpPr>
        <p:grpSpPr>
          <a:xfrm>
            <a:off x="69169" y="1948769"/>
            <a:ext cx="6483921" cy="4528675"/>
            <a:chOff x="3619270" y="1114544"/>
            <a:chExt cx="5317403" cy="3877137"/>
          </a:xfrm>
        </p:grpSpPr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356DCB4C-5C05-1854-82AF-F5FFC9483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270" y="1114544"/>
              <a:ext cx="5317403" cy="3708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Bulle narrative : ronde 73">
              <a:extLst>
                <a:ext uri="{FF2B5EF4-FFF2-40B4-BE49-F238E27FC236}">
                  <a16:creationId xmlns:a16="http://schemas.microsoft.com/office/drawing/2014/main" id="{C32A7050-16AB-410E-6FDC-5F434F5EB82C}"/>
                </a:ext>
              </a:extLst>
            </p:cNvPr>
            <p:cNvSpPr/>
            <p:nvPr/>
          </p:nvSpPr>
          <p:spPr>
            <a:xfrm>
              <a:off x="4186085" y="1597875"/>
              <a:ext cx="1058741" cy="492748"/>
            </a:xfrm>
            <a:prstGeom prst="wedgeEllipseCallout">
              <a:avLst>
                <a:gd name="adj1" fmla="val 91078"/>
                <a:gd name="adj2" fmla="val 51546"/>
              </a:avLst>
            </a:prstGeom>
            <a:solidFill>
              <a:srgbClr val="7E99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Attente</a:t>
              </a:r>
              <a:endParaRPr lang="fr-FR" sz="1200" b="1" dirty="0"/>
            </a:p>
          </p:txBody>
        </p:sp>
        <p:sp>
          <p:nvSpPr>
            <p:cNvPr id="75" name="Bulle narrative : ronde 74">
              <a:extLst>
                <a:ext uri="{FF2B5EF4-FFF2-40B4-BE49-F238E27FC236}">
                  <a16:creationId xmlns:a16="http://schemas.microsoft.com/office/drawing/2014/main" id="{0917DD54-87F9-AA60-3521-955C0DA04009}"/>
                </a:ext>
              </a:extLst>
            </p:cNvPr>
            <p:cNvSpPr/>
            <p:nvPr/>
          </p:nvSpPr>
          <p:spPr>
            <a:xfrm>
              <a:off x="7284885" y="4105782"/>
              <a:ext cx="1058741" cy="492748"/>
            </a:xfrm>
            <a:prstGeom prst="wedgeEllipseCallout">
              <a:avLst>
                <a:gd name="adj1" fmla="val 4711"/>
                <a:gd name="adj2" fmla="val -115281"/>
              </a:avLst>
            </a:prstGeom>
            <a:solidFill>
              <a:srgbClr val="DB7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Nourriture</a:t>
              </a:r>
              <a:endParaRPr lang="fr-FR" sz="1200" b="1" dirty="0"/>
            </a:p>
          </p:txBody>
        </p:sp>
        <p:sp>
          <p:nvSpPr>
            <p:cNvPr id="76" name="Bulle narrative : ronde 75">
              <a:extLst>
                <a:ext uri="{FF2B5EF4-FFF2-40B4-BE49-F238E27FC236}">
                  <a16:creationId xmlns:a16="http://schemas.microsoft.com/office/drawing/2014/main" id="{DDD3676E-2293-7048-5346-C69CD3FC9288}"/>
                </a:ext>
              </a:extLst>
            </p:cNvPr>
            <p:cNvSpPr/>
            <p:nvPr/>
          </p:nvSpPr>
          <p:spPr>
            <a:xfrm>
              <a:off x="7811510" y="2325376"/>
              <a:ext cx="1058741" cy="492748"/>
            </a:xfrm>
            <a:prstGeom prst="wedgeEllipseCallout">
              <a:avLst>
                <a:gd name="adj1" fmla="val -47632"/>
                <a:gd name="adj2" fmla="val -158394"/>
              </a:avLst>
            </a:prstGeom>
            <a:solidFill>
              <a:srgbClr val="50A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Ambiance</a:t>
              </a:r>
              <a:endParaRPr lang="fr-FR" sz="1200" b="1" dirty="0"/>
            </a:p>
          </p:txBody>
        </p:sp>
        <p:sp>
          <p:nvSpPr>
            <p:cNvPr id="77" name="Bulle narrative : ronde 76">
              <a:extLst>
                <a:ext uri="{FF2B5EF4-FFF2-40B4-BE49-F238E27FC236}">
                  <a16:creationId xmlns:a16="http://schemas.microsoft.com/office/drawing/2014/main" id="{6039E361-61F6-FD67-904A-7840D497938E}"/>
                </a:ext>
              </a:extLst>
            </p:cNvPr>
            <p:cNvSpPr/>
            <p:nvPr/>
          </p:nvSpPr>
          <p:spPr>
            <a:xfrm>
              <a:off x="4186084" y="3769228"/>
              <a:ext cx="1058741" cy="492748"/>
            </a:xfrm>
            <a:prstGeom prst="wedgeEllipseCallout">
              <a:avLst>
                <a:gd name="adj1" fmla="val -17992"/>
                <a:gd name="adj2" fmla="val -174828"/>
              </a:avLst>
            </a:prstGeom>
            <a:solidFill>
              <a:srgbClr val="7A6A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Livraison</a:t>
              </a:r>
              <a:endParaRPr lang="fr-FR" sz="2400" b="1" dirty="0"/>
            </a:p>
          </p:txBody>
        </p:sp>
        <p:sp>
          <p:nvSpPr>
            <p:cNvPr id="78" name="Bulle narrative : ronde 77">
              <a:extLst>
                <a:ext uri="{FF2B5EF4-FFF2-40B4-BE49-F238E27FC236}">
                  <a16:creationId xmlns:a16="http://schemas.microsoft.com/office/drawing/2014/main" id="{2230A7DB-70E9-B4B1-2F3B-27C7663A680E}"/>
                </a:ext>
              </a:extLst>
            </p:cNvPr>
            <p:cNvSpPr/>
            <p:nvPr/>
          </p:nvSpPr>
          <p:spPr>
            <a:xfrm>
              <a:off x="4878954" y="4498933"/>
              <a:ext cx="1058741" cy="492748"/>
            </a:xfrm>
            <a:prstGeom prst="wedgeEllipseCallout">
              <a:avLst>
                <a:gd name="adj1" fmla="val 51820"/>
                <a:gd name="adj2" fmla="val -109658"/>
              </a:avLst>
            </a:prstGeom>
            <a:solidFill>
              <a:srgbClr val="C24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Serveur</a:t>
              </a:r>
              <a:endParaRPr lang="fr-FR" sz="1200" b="1" dirty="0"/>
            </a:p>
          </p:txBody>
        </p:sp>
      </p:grpSp>
      <p:sp>
        <p:nvSpPr>
          <p:cNvPr id="79" name="ZoneTexte 78">
            <a:extLst>
              <a:ext uri="{FF2B5EF4-FFF2-40B4-BE49-F238E27FC236}">
                <a16:creationId xmlns:a16="http://schemas.microsoft.com/office/drawing/2014/main" id="{EBEC80E2-1553-B387-A7A3-0BAD91D6E5BE}"/>
              </a:ext>
            </a:extLst>
          </p:cNvPr>
          <p:cNvSpPr txBox="1"/>
          <p:nvPr/>
        </p:nvSpPr>
        <p:spPr>
          <a:xfrm>
            <a:off x="1030730" y="1279461"/>
            <a:ext cx="45607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33" dirty="0"/>
              <a:t>NMF</a:t>
            </a:r>
          </a:p>
        </p:txBody>
      </p:sp>
      <p:pic>
        <p:nvPicPr>
          <p:cNvPr id="80" name="Graphique 79">
            <a:extLst>
              <a:ext uri="{FF2B5EF4-FFF2-40B4-BE49-F238E27FC236}">
                <a16:creationId xmlns:a16="http://schemas.microsoft.com/office/drawing/2014/main" id="{E9F12654-864D-BCE4-7932-27B8E9C3A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8284" y="489266"/>
            <a:ext cx="1241601" cy="1241601"/>
          </a:xfrm>
          <a:prstGeom prst="rect">
            <a:avLst/>
          </a:prstGeom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3B09EBF5-4B35-4BA4-037A-596E3C1BD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313" y="1279461"/>
            <a:ext cx="4496571" cy="506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ZoneTexte 81">
            <a:extLst>
              <a:ext uri="{FF2B5EF4-FFF2-40B4-BE49-F238E27FC236}">
                <a16:creationId xmlns:a16="http://schemas.microsoft.com/office/drawing/2014/main" id="{9BCF04A0-E8EC-D326-540A-D6352540D213}"/>
              </a:ext>
            </a:extLst>
          </p:cNvPr>
          <p:cNvSpPr txBox="1"/>
          <p:nvPr/>
        </p:nvSpPr>
        <p:spPr>
          <a:xfrm>
            <a:off x="3809835" y="419101"/>
            <a:ext cx="4560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0462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Plan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95626" y="83674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 – Analyse exploratoire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B10C5D29-7D91-226B-1E30-4FCF06987044}"/>
              </a:ext>
            </a:extLst>
          </p:cNvPr>
          <p:cNvSpPr txBox="1"/>
          <p:nvPr/>
        </p:nvSpPr>
        <p:spPr>
          <a:xfrm>
            <a:off x="4870822" y="1279216"/>
            <a:ext cx="2450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II – NLP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5550BD-6D28-D59C-83CA-1F3863A8A534}"/>
              </a:ext>
            </a:extLst>
          </p:cNvPr>
          <p:cNvGrpSpPr/>
          <p:nvPr/>
        </p:nvGrpSpPr>
        <p:grpSpPr>
          <a:xfrm>
            <a:off x="890496" y="3388957"/>
            <a:ext cx="1589741" cy="1928932"/>
            <a:chOff x="457200" y="2212040"/>
            <a:chExt cx="1685909" cy="2045618"/>
          </a:xfrm>
        </p:grpSpPr>
        <p:pic>
          <p:nvPicPr>
            <p:cNvPr id="4" name="Graphique 3">
              <a:extLst>
                <a:ext uri="{FF2B5EF4-FFF2-40B4-BE49-F238E27FC236}">
                  <a16:creationId xmlns:a16="http://schemas.microsoft.com/office/drawing/2014/main" id="{FF3A77D3-6213-2AC0-9755-ECB52F009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2571749"/>
              <a:ext cx="1685909" cy="1685909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C4214714-8C05-E38E-1FCB-0BACE1FC9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0445" y="2212040"/>
              <a:ext cx="719417" cy="719417"/>
            </a:xfrm>
            <a:prstGeom prst="rect">
              <a:avLst/>
            </a:prstGeom>
          </p:spPr>
        </p:pic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64AB657F-5C67-A4E0-1DAF-66395C2294F2}"/>
              </a:ext>
            </a:extLst>
          </p:cNvPr>
          <p:cNvSpPr txBox="1"/>
          <p:nvPr/>
        </p:nvSpPr>
        <p:spPr>
          <a:xfrm>
            <a:off x="3451416" y="4062935"/>
            <a:ext cx="2642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solidFill>
                  <a:srgbClr val="FF0000"/>
                </a:solidFill>
              </a:rPr>
              <a:t>better</a:t>
            </a:r>
            <a:r>
              <a:rPr lang="fr-FR" sz="3200" dirty="0"/>
              <a:t> </a:t>
            </a:r>
            <a:r>
              <a:rPr lang="fr-FR" sz="3200" dirty="0">
                <a:sym typeface="Wingdings" panose="05000000000000000000" pitchFamily="2" charset="2"/>
              </a:rPr>
              <a:t> </a:t>
            </a:r>
            <a:r>
              <a:rPr lang="fr-FR" sz="32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good</a:t>
            </a:r>
            <a:endParaRPr lang="fr-FR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96B3AAB-BF26-EEBE-571B-3B580AEEF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5380" y="3281216"/>
            <a:ext cx="4676549" cy="2036672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0E146788-0C39-D831-3609-F8E67A48B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6569" y="3103611"/>
            <a:ext cx="2838812" cy="28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9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e 30">
            <a:extLst>
              <a:ext uri="{FF2B5EF4-FFF2-40B4-BE49-F238E27FC236}">
                <a16:creationId xmlns:a16="http://schemas.microsoft.com/office/drawing/2014/main" id="{8F6E988F-6B5C-21DE-E6C6-D0FEAD06E809}"/>
              </a:ext>
            </a:extLst>
          </p:cNvPr>
          <p:cNvGrpSpPr/>
          <p:nvPr/>
        </p:nvGrpSpPr>
        <p:grpSpPr>
          <a:xfrm>
            <a:off x="4229325" y="3120569"/>
            <a:ext cx="1405067" cy="1580700"/>
            <a:chOff x="4791541" y="1980285"/>
            <a:chExt cx="1053800" cy="1185525"/>
          </a:xfrm>
        </p:grpSpPr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20C227E-B8D7-EB58-3C38-633BA75C7125}"/>
                </a:ext>
              </a:extLst>
            </p:cNvPr>
            <p:cNvSpPr/>
            <p:nvPr/>
          </p:nvSpPr>
          <p:spPr>
            <a:xfrm>
              <a:off x="4791541" y="2112010"/>
              <a:ext cx="1053800" cy="1053800"/>
            </a:xfrm>
            <a:custGeom>
              <a:avLst/>
              <a:gdLst>
                <a:gd name="connsiteX0" fmla="*/ 0 w 1053800"/>
                <a:gd name="connsiteY0" fmla="*/ 0 h 1053800"/>
                <a:gd name="connsiteX1" fmla="*/ 0 w 1053800"/>
                <a:gd name="connsiteY1" fmla="*/ 922076 h 1053800"/>
                <a:gd name="connsiteX2" fmla="*/ 526900 w 1053800"/>
                <a:gd name="connsiteY2" fmla="*/ 1053801 h 1053800"/>
                <a:gd name="connsiteX3" fmla="*/ 1053801 w 1053800"/>
                <a:gd name="connsiteY3" fmla="*/ 922076 h 1053800"/>
                <a:gd name="connsiteX4" fmla="*/ 1053801 w 1053800"/>
                <a:gd name="connsiteY4" fmla="*/ 0 h 10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0" h="1053800">
                  <a:moveTo>
                    <a:pt x="0" y="0"/>
                  </a:moveTo>
                  <a:lnTo>
                    <a:pt x="0" y="922076"/>
                  </a:lnTo>
                  <a:cubicBezTo>
                    <a:pt x="0" y="994964"/>
                    <a:pt x="235788" y="1053801"/>
                    <a:pt x="526900" y="1053801"/>
                  </a:cubicBezTo>
                  <a:cubicBezTo>
                    <a:pt x="818013" y="1053801"/>
                    <a:pt x="1053801" y="994964"/>
                    <a:pt x="1053801" y="922076"/>
                  </a:cubicBezTo>
                  <a:lnTo>
                    <a:pt x="1053801" y="0"/>
                  </a:lnTo>
                  <a:close/>
                </a:path>
              </a:pathLst>
            </a:custGeom>
            <a:solidFill>
              <a:srgbClr val="296D84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D8792745-997A-8C31-D44E-04024EEC9319}"/>
                </a:ext>
              </a:extLst>
            </p:cNvPr>
            <p:cNvSpPr/>
            <p:nvPr/>
          </p:nvSpPr>
          <p:spPr>
            <a:xfrm>
              <a:off x="4791541" y="1980285"/>
              <a:ext cx="1053800" cy="263450"/>
            </a:xfrm>
            <a:custGeom>
              <a:avLst/>
              <a:gdLst>
                <a:gd name="connsiteX0" fmla="*/ 1053801 w 1053800"/>
                <a:gd name="connsiteY0" fmla="*/ 131725 h 263450"/>
                <a:gd name="connsiteX1" fmla="*/ 526900 w 1053800"/>
                <a:gd name="connsiteY1" fmla="*/ 263450 h 263450"/>
                <a:gd name="connsiteX2" fmla="*/ 0 w 1053800"/>
                <a:gd name="connsiteY2" fmla="*/ 131725 h 263450"/>
                <a:gd name="connsiteX3" fmla="*/ 526900 w 1053800"/>
                <a:gd name="connsiteY3" fmla="*/ 0 h 263450"/>
                <a:gd name="connsiteX4" fmla="*/ 1053801 w 1053800"/>
                <a:gd name="connsiteY4" fmla="*/ 131725 h 2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0" h="263450">
                  <a:moveTo>
                    <a:pt x="1053801" y="131725"/>
                  </a:moveTo>
                  <a:cubicBezTo>
                    <a:pt x="1053801" y="204475"/>
                    <a:pt x="817900" y="263450"/>
                    <a:pt x="526900" y="263450"/>
                  </a:cubicBezTo>
                  <a:cubicBezTo>
                    <a:pt x="235901" y="263450"/>
                    <a:pt x="0" y="204475"/>
                    <a:pt x="0" y="131725"/>
                  </a:cubicBezTo>
                  <a:cubicBezTo>
                    <a:pt x="0" y="58975"/>
                    <a:pt x="235901" y="0"/>
                    <a:pt x="526900" y="0"/>
                  </a:cubicBezTo>
                  <a:cubicBezTo>
                    <a:pt x="817900" y="0"/>
                    <a:pt x="1053801" y="58975"/>
                    <a:pt x="1053801" y="131725"/>
                  </a:cubicBezTo>
                  <a:close/>
                </a:path>
              </a:pathLst>
            </a:custGeom>
            <a:solidFill>
              <a:srgbClr val="37849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225D25C9-0822-243C-CF1D-1E050FD6AF61}"/>
                </a:ext>
              </a:extLst>
            </p:cNvPr>
            <p:cNvSpPr/>
            <p:nvPr/>
          </p:nvSpPr>
          <p:spPr>
            <a:xfrm>
              <a:off x="4791541" y="2419369"/>
              <a:ext cx="1053800" cy="439083"/>
            </a:xfrm>
            <a:custGeom>
              <a:avLst/>
              <a:gdLst>
                <a:gd name="connsiteX0" fmla="*/ 0 w 1053800"/>
                <a:gd name="connsiteY0" fmla="*/ 307359 h 439083"/>
                <a:gd name="connsiteX1" fmla="*/ 526900 w 1053800"/>
                <a:gd name="connsiteY1" fmla="*/ 439084 h 439083"/>
                <a:gd name="connsiteX2" fmla="*/ 1053801 w 1053800"/>
                <a:gd name="connsiteY2" fmla="*/ 307359 h 439083"/>
                <a:gd name="connsiteX3" fmla="*/ 1053801 w 1053800"/>
                <a:gd name="connsiteY3" fmla="*/ 0 h 439083"/>
                <a:gd name="connsiteX4" fmla="*/ 526900 w 1053800"/>
                <a:gd name="connsiteY4" fmla="*/ 131725 h 439083"/>
                <a:gd name="connsiteX5" fmla="*/ 0 w 1053800"/>
                <a:gd name="connsiteY5" fmla="*/ 0 h 4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800" h="439083">
                  <a:moveTo>
                    <a:pt x="0" y="307359"/>
                  </a:moveTo>
                  <a:cubicBezTo>
                    <a:pt x="0" y="380115"/>
                    <a:pt x="235920" y="439084"/>
                    <a:pt x="526900" y="439084"/>
                  </a:cubicBezTo>
                  <a:cubicBezTo>
                    <a:pt x="817881" y="439084"/>
                    <a:pt x="1053801" y="380115"/>
                    <a:pt x="1053801" y="307359"/>
                  </a:cubicBezTo>
                  <a:lnTo>
                    <a:pt x="1053801" y="0"/>
                  </a:lnTo>
                  <a:cubicBezTo>
                    <a:pt x="1053801" y="72756"/>
                    <a:pt x="817881" y="131725"/>
                    <a:pt x="526900" y="131725"/>
                  </a:cubicBezTo>
                  <a:cubicBezTo>
                    <a:pt x="235920" y="131725"/>
                    <a:pt x="0" y="72756"/>
                    <a:pt x="0" y="0"/>
                  </a:cubicBezTo>
                  <a:close/>
                </a:path>
              </a:pathLst>
            </a:custGeom>
            <a:solidFill>
              <a:srgbClr val="37849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Plan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95626" y="83674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 – Analyse exploratoire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B10C5D29-7D91-226B-1E30-4FCF06987044}"/>
              </a:ext>
            </a:extLst>
          </p:cNvPr>
          <p:cNvSpPr txBox="1"/>
          <p:nvPr/>
        </p:nvSpPr>
        <p:spPr>
          <a:xfrm>
            <a:off x="95626" y="432488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II – NLP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372803-9139-52C3-A80C-112E86B9D2F1}"/>
              </a:ext>
            </a:extLst>
          </p:cNvPr>
          <p:cNvSpPr txBox="1"/>
          <p:nvPr/>
        </p:nvSpPr>
        <p:spPr>
          <a:xfrm>
            <a:off x="2767105" y="1159979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III – Analyse d’image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2373ACF0-87B5-B2D5-0A35-05CCFD91BDC3}"/>
              </a:ext>
            </a:extLst>
          </p:cNvPr>
          <p:cNvGrpSpPr/>
          <p:nvPr/>
        </p:nvGrpSpPr>
        <p:grpSpPr>
          <a:xfrm>
            <a:off x="3679435" y="2631830"/>
            <a:ext cx="1954957" cy="2199327"/>
            <a:chOff x="3298657" y="1980285"/>
            <a:chExt cx="1053800" cy="11855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0BC99799-6E6C-E9D3-787D-967CACA568EB}"/>
                </a:ext>
              </a:extLst>
            </p:cNvPr>
            <p:cNvSpPr/>
            <p:nvPr/>
          </p:nvSpPr>
          <p:spPr>
            <a:xfrm>
              <a:off x="3298657" y="2112010"/>
              <a:ext cx="1053800" cy="1053800"/>
            </a:xfrm>
            <a:custGeom>
              <a:avLst/>
              <a:gdLst>
                <a:gd name="connsiteX0" fmla="*/ 0 w 1053800"/>
                <a:gd name="connsiteY0" fmla="*/ 0 h 1053800"/>
                <a:gd name="connsiteX1" fmla="*/ 0 w 1053800"/>
                <a:gd name="connsiteY1" fmla="*/ 922076 h 1053800"/>
                <a:gd name="connsiteX2" fmla="*/ 526900 w 1053800"/>
                <a:gd name="connsiteY2" fmla="*/ 1053801 h 1053800"/>
                <a:gd name="connsiteX3" fmla="*/ 1053801 w 1053800"/>
                <a:gd name="connsiteY3" fmla="*/ 922076 h 1053800"/>
                <a:gd name="connsiteX4" fmla="*/ 1053801 w 1053800"/>
                <a:gd name="connsiteY4" fmla="*/ 0 h 105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0" h="1053800">
                  <a:moveTo>
                    <a:pt x="0" y="0"/>
                  </a:moveTo>
                  <a:lnTo>
                    <a:pt x="0" y="922076"/>
                  </a:lnTo>
                  <a:cubicBezTo>
                    <a:pt x="0" y="994964"/>
                    <a:pt x="235788" y="1053801"/>
                    <a:pt x="526900" y="1053801"/>
                  </a:cubicBezTo>
                  <a:cubicBezTo>
                    <a:pt x="818013" y="1053801"/>
                    <a:pt x="1053801" y="994964"/>
                    <a:pt x="1053801" y="922076"/>
                  </a:cubicBezTo>
                  <a:lnTo>
                    <a:pt x="1053801" y="0"/>
                  </a:lnTo>
                  <a:close/>
                </a:path>
              </a:pathLst>
            </a:custGeom>
            <a:solidFill>
              <a:srgbClr val="296D84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B370A650-B3A4-A8AE-788E-16C69CBEDE33}"/>
                </a:ext>
              </a:extLst>
            </p:cNvPr>
            <p:cNvSpPr/>
            <p:nvPr/>
          </p:nvSpPr>
          <p:spPr>
            <a:xfrm>
              <a:off x="3298657" y="1980285"/>
              <a:ext cx="1053800" cy="263450"/>
            </a:xfrm>
            <a:custGeom>
              <a:avLst/>
              <a:gdLst>
                <a:gd name="connsiteX0" fmla="*/ 1053801 w 1053800"/>
                <a:gd name="connsiteY0" fmla="*/ 131725 h 263450"/>
                <a:gd name="connsiteX1" fmla="*/ 526900 w 1053800"/>
                <a:gd name="connsiteY1" fmla="*/ 263450 h 263450"/>
                <a:gd name="connsiteX2" fmla="*/ 0 w 1053800"/>
                <a:gd name="connsiteY2" fmla="*/ 131725 h 263450"/>
                <a:gd name="connsiteX3" fmla="*/ 526900 w 1053800"/>
                <a:gd name="connsiteY3" fmla="*/ 0 h 263450"/>
                <a:gd name="connsiteX4" fmla="*/ 1053801 w 1053800"/>
                <a:gd name="connsiteY4" fmla="*/ 131725 h 26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0" h="263450">
                  <a:moveTo>
                    <a:pt x="1053801" y="131725"/>
                  </a:moveTo>
                  <a:cubicBezTo>
                    <a:pt x="1053801" y="204475"/>
                    <a:pt x="817899" y="263450"/>
                    <a:pt x="526900" y="263450"/>
                  </a:cubicBezTo>
                  <a:cubicBezTo>
                    <a:pt x="235901" y="263450"/>
                    <a:pt x="0" y="204475"/>
                    <a:pt x="0" y="131725"/>
                  </a:cubicBezTo>
                  <a:cubicBezTo>
                    <a:pt x="0" y="58975"/>
                    <a:pt x="235901" y="0"/>
                    <a:pt x="526900" y="0"/>
                  </a:cubicBezTo>
                  <a:cubicBezTo>
                    <a:pt x="817899" y="0"/>
                    <a:pt x="1053801" y="58975"/>
                    <a:pt x="1053801" y="131725"/>
                  </a:cubicBezTo>
                  <a:close/>
                </a:path>
              </a:pathLst>
            </a:custGeom>
            <a:solidFill>
              <a:srgbClr val="37849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C9331796-9916-BEE8-52D1-7D1FBB64A23C}"/>
                </a:ext>
              </a:extLst>
            </p:cNvPr>
            <p:cNvSpPr/>
            <p:nvPr/>
          </p:nvSpPr>
          <p:spPr>
            <a:xfrm>
              <a:off x="3298657" y="2419369"/>
              <a:ext cx="1053800" cy="439083"/>
            </a:xfrm>
            <a:custGeom>
              <a:avLst/>
              <a:gdLst>
                <a:gd name="connsiteX0" fmla="*/ 0 w 1053800"/>
                <a:gd name="connsiteY0" fmla="*/ 307359 h 439083"/>
                <a:gd name="connsiteX1" fmla="*/ 526900 w 1053800"/>
                <a:gd name="connsiteY1" fmla="*/ 439084 h 439083"/>
                <a:gd name="connsiteX2" fmla="*/ 1053801 w 1053800"/>
                <a:gd name="connsiteY2" fmla="*/ 307359 h 439083"/>
                <a:gd name="connsiteX3" fmla="*/ 1053801 w 1053800"/>
                <a:gd name="connsiteY3" fmla="*/ 0 h 439083"/>
                <a:gd name="connsiteX4" fmla="*/ 526900 w 1053800"/>
                <a:gd name="connsiteY4" fmla="*/ 131725 h 439083"/>
                <a:gd name="connsiteX5" fmla="*/ 0 w 1053800"/>
                <a:gd name="connsiteY5" fmla="*/ 0 h 4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3800" h="439083">
                  <a:moveTo>
                    <a:pt x="0" y="307359"/>
                  </a:moveTo>
                  <a:cubicBezTo>
                    <a:pt x="0" y="380115"/>
                    <a:pt x="235920" y="439084"/>
                    <a:pt x="526900" y="439084"/>
                  </a:cubicBezTo>
                  <a:cubicBezTo>
                    <a:pt x="817881" y="439084"/>
                    <a:pt x="1053801" y="380115"/>
                    <a:pt x="1053801" y="307359"/>
                  </a:cubicBezTo>
                  <a:lnTo>
                    <a:pt x="1053801" y="0"/>
                  </a:lnTo>
                  <a:cubicBezTo>
                    <a:pt x="1053801" y="72756"/>
                    <a:pt x="817881" y="131725"/>
                    <a:pt x="526900" y="131725"/>
                  </a:cubicBezTo>
                  <a:cubicBezTo>
                    <a:pt x="235920" y="131725"/>
                    <a:pt x="0" y="72756"/>
                    <a:pt x="0" y="0"/>
                  </a:cubicBezTo>
                  <a:close/>
                </a:path>
              </a:pathLst>
            </a:custGeom>
            <a:solidFill>
              <a:srgbClr val="37849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401F759-FD1E-2883-63B0-8762C8D21C57}"/>
              </a:ext>
            </a:extLst>
          </p:cNvPr>
          <p:cNvGrpSpPr/>
          <p:nvPr/>
        </p:nvGrpSpPr>
        <p:grpSpPr>
          <a:xfrm>
            <a:off x="4268940" y="3652181"/>
            <a:ext cx="2283213" cy="2693047"/>
            <a:chOff x="3649940" y="2507185"/>
            <a:chExt cx="1712410" cy="2019785"/>
          </a:xfrm>
        </p:grpSpPr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E50102B6-AC93-DCF3-C7AC-3FF001BBACD5}"/>
                </a:ext>
              </a:extLst>
            </p:cNvPr>
            <p:cNvSpPr/>
            <p:nvPr/>
          </p:nvSpPr>
          <p:spPr>
            <a:xfrm>
              <a:off x="4308549" y="2507185"/>
              <a:ext cx="1053800" cy="1229434"/>
            </a:xfrm>
            <a:custGeom>
              <a:avLst/>
              <a:gdLst>
                <a:gd name="connsiteX0" fmla="*/ 922076 w 1053800"/>
                <a:gd name="connsiteY0" fmla="*/ 922076 h 1229434"/>
                <a:gd name="connsiteX1" fmla="*/ 790351 w 1053800"/>
                <a:gd name="connsiteY1" fmla="*/ 1053801 h 1229434"/>
                <a:gd name="connsiteX2" fmla="*/ 790351 w 1053800"/>
                <a:gd name="connsiteY2" fmla="*/ 1009892 h 1229434"/>
                <a:gd name="connsiteX3" fmla="*/ 658626 w 1053800"/>
                <a:gd name="connsiteY3" fmla="*/ 878167 h 1229434"/>
                <a:gd name="connsiteX4" fmla="*/ 526900 w 1053800"/>
                <a:gd name="connsiteY4" fmla="*/ 1009892 h 1229434"/>
                <a:gd name="connsiteX5" fmla="*/ 526900 w 1053800"/>
                <a:gd name="connsiteY5" fmla="*/ 965984 h 1229434"/>
                <a:gd name="connsiteX6" fmla="*/ 395175 w 1053800"/>
                <a:gd name="connsiteY6" fmla="*/ 834259 h 1229434"/>
                <a:gd name="connsiteX7" fmla="*/ 263450 w 1053800"/>
                <a:gd name="connsiteY7" fmla="*/ 965984 h 1229434"/>
                <a:gd name="connsiteX8" fmla="*/ 263450 w 1053800"/>
                <a:gd name="connsiteY8" fmla="*/ 131725 h 1229434"/>
                <a:gd name="connsiteX9" fmla="*/ 131725 w 1053800"/>
                <a:gd name="connsiteY9" fmla="*/ 0 h 1229434"/>
                <a:gd name="connsiteX10" fmla="*/ 0 w 1053800"/>
                <a:gd name="connsiteY10" fmla="*/ 131725 h 1229434"/>
                <a:gd name="connsiteX11" fmla="*/ 0 w 1053800"/>
                <a:gd name="connsiteY11" fmla="*/ 1229434 h 1229434"/>
                <a:gd name="connsiteX12" fmla="*/ 1053801 w 1053800"/>
                <a:gd name="connsiteY12" fmla="*/ 1229434 h 1229434"/>
                <a:gd name="connsiteX13" fmla="*/ 1053801 w 1053800"/>
                <a:gd name="connsiteY13" fmla="*/ 1053801 h 1229434"/>
                <a:gd name="connsiteX14" fmla="*/ 922076 w 1053800"/>
                <a:gd name="connsiteY14" fmla="*/ 922076 h 122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00" h="1229434">
                  <a:moveTo>
                    <a:pt x="922076" y="922076"/>
                  </a:moveTo>
                  <a:cubicBezTo>
                    <a:pt x="849326" y="922076"/>
                    <a:pt x="790351" y="981051"/>
                    <a:pt x="790351" y="1053801"/>
                  </a:cubicBezTo>
                  <a:lnTo>
                    <a:pt x="790351" y="1009892"/>
                  </a:lnTo>
                  <a:cubicBezTo>
                    <a:pt x="790351" y="937143"/>
                    <a:pt x="731375" y="878167"/>
                    <a:pt x="658626" y="878167"/>
                  </a:cubicBezTo>
                  <a:cubicBezTo>
                    <a:pt x="585876" y="878167"/>
                    <a:pt x="526900" y="937143"/>
                    <a:pt x="526900" y="1009892"/>
                  </a:cubicBezTo>
                  <a:lnTo>
                    <a:pt x="526900" y="965984"/>
                  </a:lnTo>
                  <a:cubicBezTo>
                    <a:pt x="526900" y="893234"/>
                    <a:pt x="467925" y="834259"/>
                    <a:pt x="395175" y="834259"/>
                  </a:cubicBezTo>
                  <a:cubicBezTo>
                    <a:pt x="322426" y="834259"/>
                    <a:pt x="263450" y="893234"/>
                    <a:pt x="263450" y="965984"/>
                  </a:cubicBezTo>
                  <a:lnTo>
                    <a:pt x="263450" y="131725"/>
                  </a:lnTo>
                  <a:cubicBezTo>
                    <a:pt x="263450" y="58975"/>
                    <a:pt x="204475" y="0"/>
                    <a:pt x="131725" y="0"/>
                  </a:cubicBezTo>
                  <a:cubicBezTo>
                    <a:pt x="58975" y="0"/>
                    <a:pt x="0" y="58975"/>
                    <a:pt x="0" y="131725"/>
                  </a:cubicBezTo>
                  <a:lnTo>
                    <a:pt x="0" y="1229434"/>
                  </a:lnTo>
                  <a:lnTo>
                    <a:pt x="1053801" y="1229434"/>
                  </a:lnTo>
                  <a:lnTo>
                    <a:pt x="1053801" y="1053801"/>
                  </a:lnTo>
                  <a:cubicBezTo>
                    <a:pt x="1053801" y="981051"/>
                    <a:pt x="994825" y="922076"/>
                    <a:pt x="922076" y="922076"/>
                  </a:cubicBezTo>
                  <a:close/>
                </a:path>
              </a:pathLst>
            </a:custGeom>
            <a:solidFill>
              <a:srgbClr val="205B75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41F3CBA6-E3A2-441C-37C0-D3949CCA68E5}"/>
                </a:ext>
              </a:extLst>
            </p:cNvPr>
            <p:cNvSpPr/>
            <p:nvPr/>
          </p:nvSpPr>
          <p:spPr>
            <a:xfrm>
              <a:off x="4572000" y="3341444"/>
              <a:ext cx="263450" cy="396668"/>
            </a:xfrm>
            <a:custGeom>
              <a:avLst/>
              <a:gdLst>
                <a:gd name="connsiteX0" fmla="*/ 0 w 263450"/>
                <a:gd name="connsiteY0" fmla="*/ 396668 h 396668"/>
                <a:gd name="connsiteX1" fmla="*/ 0 w 263450"/>
                <a:gd name="connsiteY1" fmla="*/ 131725 h 396668"/>
                <a:gd name="connsiteX2" fmla="*/ 131725 w 263450"/>
                <a:gd name="connsiteY2" fmla="*/ 0 h 396668"/>
                <a:gd name="connsiteX3" fmla="*/ 263450 w 263450"/>
                <a:gd name="connsiteY3" fmla="*/ 131725 h 396668"/>
                <a:gd name="connsiteX4" fmla="*/ 263450 w 263450"/>
                <a:gd name="connsiteY4" fmla="*/ 396668 h 396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50" h="396668">
                  <a:moveTo>
                    <a:pt x="0" y="396668"/>
                  </a:moveTo>
                  <a:lnTo>
                    <a:pt x="0" y="131725"/>
                  </a:lnTo>
                  <a:cubicBezTo>
                    <a:pt x="0" y="58975"/>
                    <a:pt x="58975" y="0"/>
                    <a:pt x="131725" y="0"/>
                  </a:cubicBezTo>
                  <a:cubicBezTo>
                    <a:pt x="204475" y="0"/>
                    <a:pt x="263450" y="58975"/>
                    <a:pt x="263450" y="131725"/>
                  </a:cubicBezTo>
                  <a:lnTo>
                    <a:pt x="263450" y="396668"/>
                  </a:lnTo>
                  <a:close/>
                </a:path>
              </a:pathLst>
            </a:custGeom>
            <a:solidFill>
              <a:srgbClr val="11455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6C78BAC4-3CF5-E02F-F7C6-4F8BE7A38FD8}"/>
                </a:ext>
              </a:extLst>
            </p:cNvPr>
            <p:cNvSpPr/>
            <p:nvPr/>
          </p:nvSpPr>
          <p:spPr>
            <a:xfrm>
              <a:off x="5098900" y="3429261"/>
              <a:ext cx="263450" cy="307358"/>
            </a:xfrm>
            <a:custGeom>
              <a:avLst/>
              <a:gdLst>
                <a:gd name="connsiteX0" fmla="*/ 0 w 263450"/>
                <a:gd name="connsiteY0" fmla="*/ 307359 h 307358"/>
                <a:gd name="connsiteX1" fmla="*/ 0 w 263450"/>
                <a:gd name="connsiteY1" fmla="*/ 131725 h 307358"/>
                <a:gd name="connsiteX2" fmla="*/ 131725 w 263450"/>
                <a:gd name="connsiteY2" fmla="*/ 0 h 307358"/>
                <a:gd name="connsiteX3" fmla="*/ 263450 w 263450"/>
                <a:gd name="connsiteY3" fmla="*/ 131725 h 307358"/>
                <a:gd name="connsiteX4" fmla="*/ 263450 w 263450"/>
                <a:gd name="connsiteY4" fmla="*/ 307359 h 30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50" h="307358">
                  <a:moveTo>
                    <a:pt x="0" y="307359"/>
                  </a:moveTo>
                  <a:lnTo>
                    <a:pt x="0" y="131725"/>
                  </a:lnTo>
                  <a:cubicBezTo>
                    <a:pt x="0" y="58975"/>
                    <a:pt x="58975" y="0"/>
                    <a:pt x="131725" y="0"/>
                  </a:cubicBezTo>
                  <a:cubicBezTo>
                    <a:pt x="204475" y="0"/>
                    <a:pt x="263450" y="58975"/>
                    <a:pt x="263450" y="131725"/>
                  </a:cubicBezTo>
                  <a:lnTo>
                    <a:pt x="263450" y="307359"/>
                  </a:lnTo>
                  <a:close/>
                </a:path>
              </a:pathLst>
            </a:custGeom>
            <a:solidFill>
              <a:srgbClr val="114559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68ECC2B0-E47A-F8D3-F941-62FDE2D7B3C9}"/>
                </a:ext>
              </a:extLst>
            </p:cNvPr>
            <p:cNvSpPr/>
            <p:nvPr/>
          </p:nvSpPr>
          <p:spPr>
            <a:xfrm>
              <a:off x="3649940" y="3473169"/>
              <a:ext cx="550595" cy="756980"/>
            </a:xfrm>
            <a:custGeom>
              <a:avLst/>
              <a:gdLst>
                <a:gd name="connsiteX0" fmla="*/ 418431 w 550595"/>
                <a:gd name="connsiteY0" fmla="*/ 756981 h 756980"/>
                <a:gd name="connsiteX1" fmla="*/ 38141 w 550595"/>
                <a:gd name="connsiteY1" fmla="*/ 270037 h 756980"/>
                <a:gd name="connsiteX2" fmla="*/ 65803 w 550595"/>
                <a:gd name="connsiteY2" fmla="*/ 23711 h 756980"/>
                <a:gd name="connsiteX3" fmla="*/ 216409 w 550595"/>
                <a:gd name="connsiteY3" fmla="*/ 39079 h 756980"/>
                <a:gd name="connsiteX4" fmla="*/ 550595 w 550595"/>
                <a:gd name="connsiteY4" fmla="*/ 448305 h 75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595" h="756980">
                  <a:moveTo>
                    <a:pt x="418431" y="756981"/>
                  </a:moveTo>
                  <a:lnTo>
                    <a:pt x="38141" y="270037"/>
                  </a:lnTo>
                  <a:cubicBezTo>
                    <a:pt x="-22036" y="194318"/>
                    <a:pt x="-9669" y="84197"/>
                    <a:pt x="65803" y="23711"/>
                  </a:cubicBezTo>
                  <a:cubicBezTo>
                    <a:pt x="111783" y="-13137"/>
                    <a:pt x="178819" y="-6297"/>
                    <a:pt x="216409" y="39079"/>
                  </a:cubicBezTo>
                  <a:lnTo>
                    <a:pt x="550595" y="448305"/>
                  </a:lnTo>
                  <a:close/>
                </a:path>
              </a:pathLst>
            </a:custGeom>
            <a:solidFill>
              <a:srgbClr val="205B75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691847CC-14C9-1D9C-7B6E-0D00F28F66F6}"/>
                </a:ext>
              </a:extLst>
            </p:cNvPr>
            <p:cNvSpPr/>
            <p:nvPr/>
          </p:nvSpPr>
          <p:spPr>
            <a:xfrm>
              <a:off x="4044926" y="3912248"/>
              <a:ext cx="276357" cy="439143"/>
            </a:xfrm>
            <a:custGeom>
              <a:avLst/>
              <a:gdLst>
                <a:gd name="connsiteX0" fmla="*/ 276357 w 276357"/>
                <a:gd name="connsiteY0" fmla="*/ 431625 h 439143"/>
                <a:gd name="connsiteX1" fmla="*/ 7519 w 276357"/>
                <a:gd name="connsiteY1" fmla="*/ 276308 h 439143"/>
                <a:gd name="connsiteX2" fmla="*/ 162836 w 276357"/>
                <a:gd name="connsiteY2" fmla="*/ 7470 h 439143"/>
                <a:gd name="connsiteX3" fmla="*/ 219715 w 276357"/>
                <a:gd name="connsiteY3" fmla="*/ 5 h 439143"/>
                <a:gd name="connsiteX4" fmla="*/ 263624 w 276357"/>
                <a:gd name="connsiteY4" fmla="*/ 4396 h 43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357" h="439143">
                  <a:moveTo>
                    <a:pt x="276357" y="431625"/>
                  </a:moveTo>
                  <a:cubicBezTo>
                    <a:pt x="159230" y="462973"/>
                    <a:pt x="38867" y="393435"/>
                    <a:pt x="7519" y="276308"/>
                  </a:cubicBezTo>
                  <a:cubicBezTo>
                    <a:pt x="-23829" y="159181"/>
                    <a:pt x="45708" y="38818"/>
                    <a:pt x="162836" y="7470"/>
                  </a:cubicBezTo>
                  <a:cubicBezTo>
                    <a:pt x="181387" y="2504"/>
                    <a:pt x="200510" y="-5"/>
                    <a:pt x="219715" y="5"/>
                  </a:cubicBezTo>
                  <a:cubicBezTo>
                    <a:pt x="234466" y="-101"/>
                    <a:pt x="249186" y="1371"/>
                    <a:pt x="263624" y="4396"/>
                  </a:cubicBezTo>
                  <a:close/>
                </a:path>
              </a:pathLst>
            </a:custGeom>
            <a:solidFill>
              <a:srgbClr val="CADBEA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sp>
          <p:nvSpPr>
            <p:cNvPr id="24" name="Forme libre : forme 23">
              <a:extLst>
                <a:ext uri="{FF2B5EF4-FFF2-40B4-BE49-F238E27FC236}">
                  <a16:creationId xmlns:a16="http://schemas.microsoft.com/office/drawing/2014/main" id="{64286772-A569-362C-BFC3-65A25362DBE4}"/>
                </a:ext>
              </a:extLst>
            </p:cNvPr>
            <p:cNvSpPr/>
            <p:nvPr/>
          </p:nvSpPr>
          <p:spPr>
            <a:xfrm>
              <a:off x="4308549" y="3648803"/>
              <a:ext cx="1053800" cy="878167"/>
            </a:xfrm>
            <a:custGeom>
              <a:avLst/>
              <a:gdLst>
                <a:gd name="connsiteX0" fmla="*/ 87817 w 1053800"/>
                <a:gd name="connsiteY0" fmla="*/ 0 h 878167"/>
                <a:gd name="connsiteX1" fmla="*/ 965984 w 1053800"/>
                <a:gd name="connsiteY1" fmla="*/ 0 h 878167"/>
                <a:gd name="connsiteX2" fmla="*/ 1053801 w 1053800"/>
                <a:gd name="connsiteY2" fmla="*/ 87817 h 878167"/>
                <a:gd name="connsiteX3" fmla="*/ 1053801 w 1053800"/>
                <a:gd name="connsiteY3" fmla="*/ 614717 h 878167"/>
                <a:gd name="connsiteX4" fmla="*/ 790351 w 1053800"/>
                <a:gd name="connsiteY4" fmla="*/ 878167 h 878167"/>
                <a:gd name="connsiteX5" fmla="*/ 263450 w 1053800"/>
                <a:gd name="connsiteY5" fmla="*/ 878167 h 878167"/>
                <a:gd name="connsiteX6" fmla="*/ 0 w 1053800"/>
                <a:gd name="connsiteY6" fmla="*/ 614717 h 878167"/>
                <a:gd name="connsiteX7" fmla="*/ 0 w 1053800"/>
                <a:gd name="connsiteY7" fmla="*/ 87817 h 878167"/>
                <a:gd name="connsiteX8" fmla="*/ 87817 w 1053800"/>
                <a:gd name="connsiteY8" fmla="*/ 0 h 87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00" h="878167">
                  <a:moveTo>
                    <a:pt x="87817" y="0"/>
                  </a:moveTo>
                  <a:lnTo>
                    <a:pt x="965984" y="0"/>
                  </a:lnTo>
                  <a:cubicBezTo>
                    <a:pt x="1014484" y="0"/>
                    <a:pt x="1053801" y="39317"/>
                    <a:pt x="1053801" y="87817"/>
                  </a:cubicBezTo>
                  <a:lnTo>
                    <a:pt x="1053801" y="614717"/>
                  </a:lnTo>
                  <a:cubicBezTo>
                    <a:pt x="1053801" y="760217"/>
                    <a:pt x="935850" y="878167"/>
                    <a:pt x="790351" y="878167"/>
                  </a:cubicBezTo>
                  <a:lnTo>
                    <a:pt x="263450" y="878167"/>
                  </a:lnTo>
                  <a:cubicBezTo>
                    <a:pt x="117951" y="878167"/>
                    <a:pt x="0" y="760217"/>
                    <a:pt x="0" y="614717"/>
                  </a:cubicBezTo>
                  <a:lnTo>
                    <a:pt x="0" y="87817"/>
                  </a:lnTo>
                  <a:cubicBezTo>
                    <a:pt x="0" y="39317"/>
                    <a:pt x="39317" y="0"/>
                    <a:pt x="87817" y="0"/>
                  </a:cubicBezTo>
                  <a:close/>
                </a:path>
              </a:pathLst>
            </a:custGeom>
            <a:solidFill>
              <a:srgbClr val="E1EAF4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 sz="2400"/>
            </a:p>
          </p:txBody>
        </p:sp>
        <p:grpSp>
          <p:nvGrpSpPr>
            <p:cNvPr id="25" name="Graphique 7">
              <a:extLst>
                <a:ext uri="{FF2B5EF4-FFF2-40B4-BE49-F238E27FC236}">
                  <a16:creationId xmlns:a16="http://schemas.microsoft.com/office/drawing/2014/main" id="{1A48B401-33B4-38F0-3982-FE2C83C8B38F}"/>
                </a:ext>
              </a:extLst>
            </p:cNvPr>
            <p:cNvGrpSpPr/>
            <p:nvPr/>
          </p:nvGrpSpPr>
          <p:grpSpPr>
            <a:xfrm>
              <a:off x="3764964" y="2858452"/>
              <a:ext cx="807035" cy="1052483"/>
              <a:chOff x="3764964" y="2858452"/>
              <a:chExt cx="807035" cy="1052483"/>
            </a:xfrm>
            <a:solidFill>
              <a:srgbClr val="114559"/>
            </a:solidFill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A8652BB3-E9DA-1941-2A66-5F78BBBBEF70}"/>
                  </a:ext>
                </a:extLst>
              </p:cNvPr>
              <p:cNvSpPr/>
              <p:nvPr/>
            </p:nvSpPr>
            <p:spPr>
              <a:xfrm>
                <a:off x="4308549" y="3253628"/>
                <a:ext cx="263450" cy="87816"/>
              </a:xfrm>
              <a:custGeom>
                <a:avLst/>
                <a:gdLst>
                  <a:gd name="connsiteX0" fmla="*/ 0 w 263450"/>
                  <a:gd name="connsiteY0" fmla="*/ 0 h 87816"/>
                  <a:gd name="connsiteX1" fmla="*/ 263450 w 263450"/>
                  <a:gd name="connsiteY1" fmla="*/ 0 h 87816"/>
                  <a:gd name="connsiteX2" fmla="*/ 263450 w 263450"/>
                  <a:gd name="connsiteY2" fmla="*/ 87817 h 87816"/>
                  <a:gd name="connsiteX3" fmla="*/ 0 w 263450"/>
                  <a:gd name="connsiteY3" fmla="*/ 87817 h 8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450" h="87816">
                    <a:moveTo>
                      <a:pt x="0" y="0"/>
                    </a:moveTo>
                    <a:lnTo>
                      <a:pt x="263450" y="0"/>
                    </a:lnTo>
                    <a:lnTo>
                      <a:pt x="263450" y="87817"/>
                    </a:lnTo>
                    <a:lnTo>
                      <a:pt x="0" y="87817"/>
                    </a:lnTo>
                    <a:close/>
                  </a:path>
                </a:pathLst>
              </a:custGeom>
              <a:solidFill>
                <a:srgbClr val="114559"/>
              </a:solidFill>
              <a:ln w="438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D66C4FE2-40B8-A63A-C502-4916151D3326}"/>
                  </a:ext>
                </a:extLst>
              </p:cNvPr>
              <p:cNvSpPr/>
              <p:nvPr/>
            </p:nvSpPr>
            <p:spPr>
              <a:xfrm>
                <a:off x="4308549" y="2858452"/>
                <a:ext cx="263450" cy="87816"/>
              </a:xfrm>
              <a:custGeom>
                <a:avLst/>
                <a:gdLst>
                  <a:gd name="connsiteX0" fmla="*/ 0 w 263450"/>
                  <a:gd name="connsiteY0" fmla="*/ 0 h 87816"/>
                  <a:gd name="connsiteX1" fmla="*/ 263450 w 263450"/>
                  <a:gd name="connsiteY1" fmla="*/ 0 h 87816"/>
                  <a:gd name="connsiteX2" fmla="*/ 263450 w 263450"/>
                  <a:gd name="connsiteY2" fmla="*/ 87817 h 87816"/>
                  <a:gd name="connsiteX3" fmla="*/ 0 w 263450"/>
                  <a:gd name="connsiteY3" fmla="*/ 87817 h 8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450" h="87816">
                    <a:moveTo>
                      <a:pt x="0" y="0"/>
                    </a:moveTo>
                    <a:lnTo>
                      <a:pt x="263450" y="0"/>
                    </a:lnTo>
                    <a:lnTo>
                      <a:pt x="263450" y="87817"/>
                    </a:lnTo>
                    <a:lnTo>
                      <a:pt x="0" y="87817"/>
                    </a:lnTo>
                    <a:close/>
                  </a:path>
                </a:pathLst>
              </a:custGeom>
              <a:solidFill>
                <a:srgbClr val="114559"/>
              </a:solidFill>
              <a:ln w="438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7277E2D7-464C-0FDA-F91E-B5D49D1EE158}"/>
                  </a:ext>
                </a:extLst>
              </p:cNvPr>
              <p:cNvSpPr/>
              <p:nvPr/>
            </p:nvSpPr>
            <p:spPr>
              <a:xfrm>
                <a:off x="3764964" y="3649242"/>
                <a:ext cx="269158" cy="261693"/>
              </a:xfrm>
              <a:custGeom>
                <a:avLst/>
                <a:gdLst>
                  <a:gd name="connsiteX0" fmla="*/ 269158 w 269158"/>
                  <a:gd name="connsiteY0" fmla="*/ 68497 h 261693"/>
                  <a:gd name="connsiteX1" fmla="*/ 54007 w 269158"/>
                  <a:gd name="connsiteY1" fmla="*/ 261694 h 261693"/>
                  <a:gd name="connsiteX2" fmla="*/ 0 w 269158"/>
                  <a:gd name="connsiteY2" fmla="*/ 192319 h 261693"/>
                  <a:gd name="connsiteX3" fmla="*/ 213395 w 269158"/>
                  <a:gd name="connsiteY3" fmla="*/ 0 h 26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9158" h="261693">
                    <a:moveTo>
                      <a:pt x="269158" y="68497"/>
                    </a:moveTo>
                    <a:lnTo>
                      <a:pt x="54007" y="261694"/>
                    </a:lnTo>
                    <a:lnTo>
                      <a:pt x="0" y="192319"/>
                    </a:lnTo>
                    <a:lnTo>
                      <a:pt x="213395" y="0"/>
                    </a:lnTo>
                    <a:close/>
                  </a:path>
                </a:pathLst>
              </a:custGeom>
              <a:solidFill>
                <a:srgbClr val="114559"/>
              </a:solidFill>
              <a:ln w="4381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 sz="2400"/>
              </a:p>
            </p:txBody>
          </p:sp>
        </p:grp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E7C9832-FF9A-8EE9-2013-5CBD53179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6309" y="2504493"/>
            <a:ext cx="3573929" cy="3573929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C9026D1F-6F1E-CC8E-A06A-F48F25B4B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1503" y="2521688"/>
            <a:ext cx="3823539" cy="38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13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21563 0.022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1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7284E-6 L 0.25035 -0.0040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Plan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95626" y="83674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 – Analyse exploratoire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B10C5D29-7D91-226B-1E30-4FCF06987044}"/>
              </a:ext>
            </a:extLst>
          </p:cNvPr>
          <p:cNvSpPr txBox="1"/>
          <p:nvPr/>
        </p:nvSpPr>
        <p:spPr>
          <a:xfrm>
            <a:off x="95626" y="432488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II – NLP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372803-9139-52C3-A80C-112E86B9D2F1}"/>
              </a:ext>
            </a:extLst>
          </p:cNvPr>
          <p:cNvSpPr txBox="1"/>
          <p:nvPr/>
        </p:nvSpPr>
        <p:spPr>
          <a:xfrm>
            <a:off x="95626" y="781302"/>
            <a:ext cx="207383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III – Analyse d’image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414218B-2A77-F217-8934-5F249CBAA1F6}"/>
              </a:ext>
            </a:extLst>
          </p:cNvPr>
          <p:cNvSpPr txBox="1"/>
          <p:nvPr/>
        </p:nvSpPr>
        <p:spPr>
          <a:xfrm>
            <a:off x="2767105" y="1487593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IV - API Yelp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0D69F0CB-6F02-631C-D30F-9840A0E8B5F1}"/>
              </a:ext>
            </a:extLst>
          </p:cNvPr>
          <p:cNvGrpSpPr/>
          <p:nvPr/>
        </p:nvGrpSpPr>
        <p:grpSpPr>
          <a:xfrm>
            <a:off x="4441025" y="2793125"/>
            <a:ext cx="3309948" cy="3305848"/>
            <a:chOff x="3620654" y="1995054"/>
            <a:chExt cx="2482461" cy="2479386"/>
          </a:xfrm>
        </p:grpSpPr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DC17974F-12ED-48B0-5816-3DD90805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62399" y="1995054"/>
              <a:ext cx="2140716" cy="2140716"/>
            </a:xfrm>
            <a:prstGeom prst="rect">
              <a:avLst/>
            </a:prstGeom>
          </p:spPr>
        </p:pic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22898BD8-4DA1-CEFE-DFE2-43B1D6F1C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0654" y="3172113"/>
              <a:ext cx="1302327" cy="1302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32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Plan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95626" y="83674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 – Analyse exploratoire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B10C5D29-7D91-226B-1E30-4FCF06987044}"/>
              </a:ext>
            </a:extLst>
          </p:cNvPr>
          <p:cNvSpPr txBox="1"/>
          <p:nvPr/>
        </p:nvSpPr>
        <p:spPr>
          <a:xfrm>
            <a:off x="95626" y="432488"/>
            <a:ext cx="222324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II – NLP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B372803-9139-52C3-A80C-112E86B9D2F1}"/>
              </a:ext>
            </a:extLst>
          </p:cNvPr>
          <p:cNvSpPr txBox="1"/>
          <p:nvPr/>
        </p:nvSpPr>
        <p:spPr>
          <a:xfrm>
            <a:off x="95626" y="781302"/>
            <a:ext cx="207383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III – Analyse d’image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D414218B-2A77-F217-8934-5F249CBAA1F6}"/>
              </a:ext>
            </a:extLst>
          </p:cNvPr>
          <p:cNvSpPr txBox="1"/>
          <p:nvPr/>
        </p:nvSpPr>
        <p:spPr>
          <a:xfrm>
            <a:off x="2767105" y="1487593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/>
              <a:t>Conclusion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D8CBEE8-FEB9-5D27-C54D-CF9B2C21A6C2}"/>
              </a:ext>
            </a:extLst>
          </p:cNvPr>
          <p:cNvSpPr txBox="1"/>
          <p:nvPr/>
        </p:nvSpPr>
        <p:spPr>
          <a:xfrm>
            <a:off x="95627" y="1092415"/>
            <a:ext cx="161618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dirty="0"/>
              <a:t>IV - API Yelp</a:t>
            </a:r>
          </a:p>
        </p:txBody>
      </p:sp>
    </p:spTree>
    <p:extLst>
      <p:ext uri="{BB962C8B-B14F-4D97-AF65-F5344CB8AC3E}">
        <p14:creationId xmlns:p14="http://schemas.microsoft.com/office/powerpoint/2010/main" val="923241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Avis Restau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CD2C502-CC01-70A4-0756-BA4196BFBA2F}"/>
              </a:ext>
            </a:extLst>
          </p:cNvPr>
          <p:cNvSpPr txBox="1"/>
          <p:nvPr/>
        </p:nvSpPr>
        <p:spPr>
          <a:xfrm>
            <a:off x="956236" y="1771936"/>
            <a:ext cx="6657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I – Analyse exploratoire</a:t>
            </a:r>
          </a:p>
        </p:txBody>
      </p:sp>
      <p:sp>
        <p:nvSpPr>
          <p:cNvPr id="371" name="ZoneTexte 370">
            <a:extLst>
              <a:ext uri="{FF2B5EF4-FFF2-40B4-BE49-F238E27FC236}">
                <a16:creationId xmlns:a16="http://schemas.microsoft.com/office/drawing/2014/main" id="{B10C5D29-7D91-226B-1E30-4FCF06987044}"/>
              </a:ext>
            </a:extLst>
          </p:cNvPr>
          <p:cNvSpPr txBox="1"/>
          <p:nvPr/>
        </p:nvSpPr>
        <p:spPr>
          <a:xfrm>
            <a:off x="956229" y="2625622"/>
            <a:ext cx="6657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II – NLP</a:t>
            </a:r>
          </a:p>
        </p:txBody>
      </p:sp>
      <p:sp>
        <p:nvSpPr>
          <p:cNvPr id="372" name="ZoneTexte 371">
            <a:extLst>
              <a:ext uri="{FF2B5EF4-FFF2-40B4-BE49-F238E27FC236}">
                <a16:creationId xmlns:a16="http://schemas.microsoft.com/office/drawing/2014/main" id="{1F605FA8-02B3-74D9-784A-1D1400C8E684}"/>
              </a:ext>
            </a:extLst>
          </p:cNvPr>
          <p:cNvSpPr txBox="1"/>
          <p:nvPr/>
        </p:nvSpPr>
        <p:spPr>
          <a:xfrm>
            <a:off x="956226" y="3479307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III – Analyse d’image</a:t>
            </a:r>
          </a:p>
        </p:txBody>
      </p:sp>
      <p:sp>
        <p:nvSpPr>
          <p:cNvPr id="373" name="ZoneTexte 372">
            <a:extLst>
              <a:ext uri="{FF2B5EF4-FFF2-40B4-BE49-F238E27FC236}">
                <a16:creationId xmlns:a16="http://schemas.microsoft.com/office/drawing/2014/main" id="{5205585F-D39A-09C0-A3E4-B3B839D1EB48}"/>
              </a:ext>
            </a:extLst>
          </p:cNvPr>
          <p:cNvSpPr txBox="1"/>
          <p:nvPr/>
        </p:nvSpPr>
        <p:spPr>
          <a:xfrm>
            <a:off x="956226" y="5194767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Conclusion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FAFA70-879B-8BEA-620E-98E2B8E65CAD}"/>
              </a:ext>
            </a:extLst>
          </p:cNvPr>
          <p:cNvSpPr txBox="1"/>
          <p:nvPr/>
        </p:nvSpPr>
        <p:spPr>
          <a:xfrm>
            <a:off x="956226" y="4324903"/>
            <a:ext cx="6657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IV - API Yelp</a:t>
            </a:r>
          </a:p>
        </p:txBody>
      </p:sp>
    </p:spTree>
    <p:extLst>
      <p:ext uri="{BB962C8B-B14F-4D97-AF65-F5344CB8AC3E}">
        <p14:creationId xmlns:p14="http://schemas.microsoft.com/office/powerpoint/2010/main" val="263916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3301</Words>
  <Application>Microsoft Office PowerPoint</Application>
  <PresentationFormat>Grand écran</PresentationFormat>
  <Paragraphs>448</Paragraphs>
  <Slides>42</Slides>
  <Notes>42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Helvetica Neue</vt:lpstr>
      <vt:lpstr>inherit</vt:lpstr>
      <vt:lpstr>Libre Franklin</vt:lpstr>
      <vt:lpstr>Metropolis</vt:lpstr>
      <vt:lpstr>Montserrat</vt:lpstr>
      <vt:lpstr>Thème Office</vt:lpstr>
      <vt:lpstr>Avis Restau</vt:lpstr>
      <vt:lpstr>Présentation PowerPoint</vt:lpstr>
      <vt:lpstr>Présentation PowerPoint</vt:lpstr>
      <vt:lpstr>Plan</vt:lpstr>
      <vt:lpstr>Plan</vt:lpstr>
      <vt:lpstr>Plan</vt:lpstr>
      <vt:lpstr>Plan</vt:lpstr>
      <vt:lpstr>Plan</vt:lpstr>
      <vt:lpstr>Avis Restau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Mohamed-Reda Derraz</dc:creator>
  <cp:lastModifiedBy>Mohamed-Reda Derraz</cp:lastModifiedBy>
  <cp:revision>10</cp:revision>
  <dcterms:created xsi:type="dcterms:W3CDTF">2022-06-15T15:44:15Z</dcterms:created>
  <dcterms:modified xsi:type="dcterms:W3CDTF">2022-06-23T11:31:10Z</dcterms:modified>
</cp:coreProperties>
</file>